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2.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3.xml" ContentType="application/vnd.openxmlformats-officedocument.themeOverride+xml"/>
  <Override PartName="/ppt/notesSlides/notesSlide34.xml" ContentType="application/vnd.openxmlformats-officedocument.presentationml.notesSlide+xml"/>
  <Override PartName="/ppt/theme/themeOverride4.xml" ContentType="application/vnd.openxmlformats-officedocument.themeOverride+xml"/>
  <Override PartName="/ppt/notesSlides/notesSlide35.xml" ContentType="application/vnd.openxmlformats-officedocument.presentationml.notesSlide+xml"/>
  <Override PartName="/ppt/theme/themeOverride5.xml" ContentType="application/vnd.openxmlformats-officedocument.themeOverride+xml"/>
  <Override PartName="/ppt/notesSlides/notesSlide36.xml" ContentType="application/vnd.openxmlformats-officedocument.presentationml.notesSlide+xml"/>
  <Override PartName="/ppt/theme/themeOverride6.xml" ContentType="application/vnd.openxmlformats-officedocument.themeOverride+xml"/>
  <Override PartName="/ppt/notesSlides/notesSlide37.xml" ContentType="application/vnd.openxmlformats-officedocument.presentationml.notesSlide+xml"/>
  <Override PartName="/ppt/theme/themeOverride7.xml" ContentType="application/vnd.openxmlformats-officedocument.themeOverride+xml"/>
  <Override PartName="/ppt/notesSlides/notesSlide38.xml" ContentType="application/vnd.openxmlformats-officedocument.presentationml.notesSlide+xml"/>
  <Override PartName="/ppt/theme/themeOverride8.xml" ContentType="application/vnd.openxmlformats-officedocument.themeOverride+xml"/>
  <Override PartName="/ppt/notesSlides/notesSlide39.xml" ContentType="application/vnd.openxmlformats-officedocument.presentationml.notesSlide+xml"/>
  <Override PartName="/ppt/theme/themeOverride9.xml" ContentType="application/vnd.openxmlformats-officedocument.themeOverride+xml"/>
  <Override PartName="/ppt/notesSlides/notesSlide40.xml" ContentType="application/vnd.openxmlformats-officedocument.presentationml.notesSlide+xml"/>
  <Override PartName="/ppt/theme/themeOverride10.xml" ContentType="application/vnd.openxmlformats-officedocument.themeOverride+xml"/>
  <Override PartName="/ppt/notesSlides/notesSlide41.xml" ContentType="application/vnd.openxmlformats-officedocument.presentationml.notesSlide+xml"/>
  <Override PartName="/ppt/theme/themeOverride11.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heme/themeOverride12.xml" ContentType="application/vnd.openxmlformats-officedocument.themeOverride+xml"/>
  <Override PartName="/ppt/notesSlides/notesSlide47.xml" ContentType="application/vnd.openxmlformats-officedocument.presentationml.notesSlide+xml"/>
  <Override PartName="/ppt/theme/themeOverride13.xml" ContentType="application/vnd.openxmlformats-officedocument.themeOverride+xml"/>
  <Override PartName="/ppt/notesSlides/notesSlide48.xml" ContentType="application/vnd.openxmlformats-officedocument.presentationml.notesSlide+xml"/>
  <Override PartName="/ppt/theme/themeOverride14.xml" ContentType="application/vnd.openxmlformats-officedocument.themeOverride+xml"/>
  <Override PartName="/ppt/notesSlides/notesSlide49.xml" ContentType="application/vnd.openxmlformats-officedocument.presentationml.notesSlide+xml"/>
  <Override PartName="/ppt/theme/themeOverride15.xml" ContentType="application/vnd.openxmlformats-officedocument.themeOverride+xml"/>
  <Override PartName="/ppt/notesSlides/notesSlide50.xml" ContentType="application/vnd.openxmlformats-officedocument.presentationml.notesSlide+xml"/>
  <Override PartName="/ppt/theme/themeOverride16.xml" ContentType="application/vnd.openxmlformats-officedocument.themeOverride+xml"/>
  <Override PartName="/ppt/notesSlides/notesSlide51.xml" ContentType="application/vnd.openxmlformats-officedocument.presentationml.notesSlide+xml"/>
  <Override PartName="/ppt/theme/themeOverride17.xml" ContentType="application/vnd.openxmlformats-officedocument.themeOverride+xml"/>
  <Override PartName="/ppt/notesSlides/notesSlide52.xml" ContentType="application/vnd.openxmlformats-officedocument.presentationml.notesSlide+xml"/>
  <Override PartName="/ppt/theme/themeOverride18.xml" ContentType="application/vnd.openxmlformats-officedocument.themeOverride+xml"/>
  <Override PartName="/ppt/notesSlides/notesSlide53.xml" ContentType="application/vnd.openxmlformats-officedocument.presentationml.notesSlide+xml"/>
  <Override PartName="/ppt/theme/themeOverride19.xml" ContentType="application/vnd.openxmlformats-officedocument.themeOverride+xml"/>
  <Override PartName="/ppt/notesSlides/notesSlide54.xml" ContentType="application/vnd.openxmlformats-officedocument.presentationml.notesSlide+xml"/>
  <Override PartName="/ppt/theme/themeOverride20.xml" ContentType="application/vnd.openxmlformats-officedocument.themeOverride+xml"/>
  <Override PartName="/ppt/notesSlides/notesSlide55.xml" ContentType="application/vnd.openxmlformats-officedocument.presentationml.notesSlide+xml"/>
  <Override PartName="/ppt/theme/themeOverride21.xml" ContentType="application/vnd.openxmlformats-officedocument.themeOverride+xml"/>
  <Override PartName="/ppt/notesSlides/notesSlide56.xml" ContentType="application/vnd.openxmlformats-officedocument.presentationml.notesSlide+xml"/>
  <Override PartName="/ppt/theme/themeOverride22.xml" ContentType="application/vnd.openxmlformats-officedocument.themeOverride+xml"/>
  <Override PartName="/ppt/notesSlides/notesSlide57.xml" ContentType="application/vnd.openxmlformats-officedocument.presentationml.notesSlide+xml"/>
  <Override PartName="/ppt/theme/themeOverride23.xml" ContentType="application/vnd.openxmlformats-officedocument.themeOverride+xml"/>
  <Override PartName="/ppt/notesSlides/notesSlide58.xml" ContentType="application/vnd.openxmlformats-officedocument.presentationml.notesSlide+xml"/>
  <Override PartName="/ppt/theme/themeOverride24.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25.xml" ContentType="application/vnd.openxmlformats-officedocument.themeOverride+xml"/>
  <Override PartName="/ppt/notesSlides/notesSlide6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26.xml" ContentType="application/vnd.openxmlformats-officedocument.themeOverride+xml"/>
  <Override PartName="/ppt/notesSlides/notesSlide64.xml" ContentType="application/vnd.openxmlformats-officedocument.presentationml.notesSlide+xml"/>
  <Override PartName="/ppt/theme/themeOverride27.xml" ContentType="application/vnd.openxmlformats-officedocument.themeOverride+xml"/>
  <Override PartName="/ppt/notesSlides/notesSlide65.xml" ContentType="application/vnd.openxmlformats-officedocument.presentationml.notesSlide+xml"/>
  <Override PartName="/ppt/theme/themeOverride28.xml" ContentType="application/vnd.openxmlformats-officedocument.themeOverride+xml"/>
  <Override PartName="/ppt/notesSlides/notesSlide66.xml" ContentType="application/vnd.openxmlformats-officedocument.presentationml.notesSlide+xml"/>
  <Override PartName="/ppt/theme/themeOverride29.xml" ContentType="application/vnd.openxmlformats-officedocument.themeOverride+xml"/>
  <Override PartName="/ppt/notesSlides/notesSlide6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Override30.xml" ContentType="application/vnd.openxmlformats-officedocument.themeOverride+xml"/>
  <Override PartName="/ppt/notesSlides/notesSlide68.xml" ContentType="application/vnd.openxmlformats-officedocument.presentationml.notesSlide+xml"/>
  <Override PartName="/ppt/theme/themeOverride31.xml" ContentType="application/vnd.openxmlformats-officedocument.themeOverride+xml"/>
  <Override PartName="/ppt/notesSlides/notesSlide69.xml" ContentType="application/vnd.openxmlformats-officedocument.presentationml.notesSlide+xml"/>
  <Override PartName="/ppt/theme/themeOverride32.xml" ContentType="application/vnd.openxmlformats-officedocument.themeOverride+xml"/>
  <Override PartName="/ppt/notesSlides/notesSlide70.xml" ContentType="application/vnd.openxmlformats-officedocument.presentationml.notesSlide+xml"/>
  <Override PartName="/ppt/theme/themeOverride33.xml" ContentType="application/vnd.openxmlformats-officedocument.themeOverride+xml"/>
  <Override PartName="/ppt/notesSlides/notesSlide71.xml" ContentType="application/vnd.openxmlformats-officedocument.presentationml.notesSlide+xml"/>
  <Override PartName="/ppt/theme/themeOverride34.xml" ContentType="application/vnd.openxmlformats-officedocument.themeOverride+xml"/>
  <Override PartName="/ppt/notesSlides/notesSlide72.xml" ContentType="application/vnd.openxmlformats-officedocument.presentationml.notesSlide+xml"/>
  <Override PartName="/ppt/theme/themeOverride35.xml" ContentType="application/vnd.openxmlformats-officedocument.themeOverride+xml"/>
  <Override PartName="/ppt/notesSlides/notesSlide73.xml" ContentType="application/vnd.openxmlformats-officedocument.presentationml.notesSlide+xml"/>
  <Override PartName="/ppt/theme/themeOverride36.xml" ContentType="application/vnd.openxmlformats-officedocument.themeOverride+xml"/>
  <Override PartName="/ppt/notesSlides/notesSlide74.xml" ContentType="application/vnd.openxmlformats-officedocument.presentationml.notesSlide+xml"/>
  <Override PartName="/ppt/theme/themeOverride37.xml" ContentType="application/vnd.openxmlformats-officedocument.themeOverride+xml"/>
  <Override PartName="/ppt/notesSlides/notesSlide75.xml" ContentType="application/vnd.openxmlformats-officedocument.presentationml.notesSlide+xml"/>
  <Override PartName="/ppt/theme/themeOverride38.xml" ContentType="application/vnd.openxmlformats-officedocument.themeOverride+xml"/>
  <Override PartName="/ppt/notesSlides/notesSlide76.xml" ContentType="application/vnd.openxmlformats-officedocument.presentationml.notesSlide+xml"/>
  <Override PartName="/ppt/theme/themeOverride39.xml" ContentType="application/vnd.openxmlformats-officedocument.themeOverride+xml"/>
  <Override PartName="/ppt/notesSlides/notesSlide77.xml" ContentType="application/vnd.openxmlformats-officedocument.presentationml.notesSlide+xml"/>
  <Override PartName="/ppt/theme/themeOverride40.xml" ContentType="application/vnd.openxmlformats-officedocument.themeOverride+xml"/>
  <Override PartName="/ppt/notesSlides/notesSlide78.xml" ContentType="application/vnd.openxmlformats-officedocument.presentationml.notesSlide+xml"/>
  <Override PartName="/ppt/theme/themeOverride41.xml" ContentType="application/vnd.openxmlformats-officedocument.themeOverride+xml"/>
  <Override PartName="/ppt/notesSlides/notesSlide79.xml" ContentType="application/vnd.openxmlformats-officedocument.presentationml.notesSlide+xml"/>
  <Override PartName="/ppt/theme/themeOverride42.xml" ContentType="application/vnd.openxmlformats-officedocument.themeOverride+xml"/>
  <Override PartName="/ppt/notesSlides/notesSlide80.xml" ContentType="application/vnd.openxmlformats-officedocument.presentationml.notesSlide+xml"/>
  <Override PartName="/ppt/theme/themeOverride43.xml" ContentType="application/vnd.openxmlformats-officedocument.themeOverride+xml"/>
  <Override PartName="/ppt/notesSlides/notesSlide81.xml" ContentType="application/vnd.openxmlformats-officedocument.presentationml.notesSlide+xml"/>
  <Override PartName="/ppt/theme/themeOverride44.xml" ContentType="application/vnd.openxmlformats-officedocument.themeOverr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theme/themeOverride45.xml" ContentType="application/vnd.openxmlformats-officedocument.themeOverride+xml"/>
  <Override PartName="/ppt/notesSlides/notesSlide84.xml" ContentType="application/vnd.openxmlformats-officedocument.presentationml.notesSlide+xml"/>
  <Override PartName="/ppt/theme/themeOverride46.xml" ContentType="application/vnd.openxmlformats-officedocument.themeOverride+xml"/>
  <Override PartName="/ppt/notesSlides/notesSlide85.xml" ContentType="application/vnd.openxmlformats-officedocument.presentationml.notesSlide+xml"/>
  <Override PartName="/ppt/theme/themeOverride47.xml" ContentType="application/vnd.openxmlformats-officedocument.themeOverride+xml"/>
  <Override PartName="/ppt/notesSlides/notesSlide86.xml" ContentType="application/vnd.openxmlformats-officedocument.presentationml.notesSlide+xml"/>
  <Override PartName="/ppt/theme/themeOverride48.xml" ContentType="application/vnd.openxmlformats-officedocument.themeOverride+xml"/>
  <Override PartName="/ppt/notesSlides/notesSlide87.xml" ContentType="application/vnd.openxmlformats-officedocument.presentationml.notesSlide+xml"/>
  <Override PartName="/ppt/theme/themeOverride49.xml" ContentType="application/vnd.openxmlformats-officedocument.themeOverride+xml"/>
  <Override PartName="/ppt/notesSlides/notesSlide88.xml" ContentType="application/vnd.openxmlformats-officedocument.presentationml.notesSlide+xml"/>
  <Override PartName="/ppt/theme/themeOverride50.xml" ContentType="application/vnd.openxmlformats-officedocument.themeOverride+xml"/>
  <Override PartName="/ppt/notesSlides/notesSlide89.xml" ContentType="application/vnd.openxmlformats-officedocument.presentationml.notesSlide+xml"/>
  <Override PartName="/ppt/theme/themeOverride51.xml" ContentType="application/vnd.openxmlformats-officedocument.themeOverride+xml"/>
  <Override PartName="/ppt/notesSlides/notesSlide90.xml" ContentType="application/vnd.openxmlformats-officedocument.presentationml.notesSlide+xml"/>
  <Override PartName="/ppt/theme/themeOverride52.xml" ContentType="application/vnd.openxmlformats-officedocument.themeOverr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theme/themeOverride53.xml" ContentType="application/vnd.openxmlformats-officedocument.themeOverride+xml"/>
  <Override PartName="/ppt/notesSlides/notesSlide93.xml" ContentType="application/vnd.openxmlformats-officedocument.presentationml.notesSlide+xml"/>
  <Override PartName="/ppt/theme/themeOverride54.xml" ContentType="application/vnd.openxmlformats-officedocument.themeOverride+xml"/>
  <Override PartName="/ppt/notesSlides/notesSlide94.xml" ContentType="application/vnd.openxmlformats-officedocument.presentationml.notesSlide+xml"/>
  <Override PartName="/ppt/theme/themeOverride55.xml" ContentType="application/vnd.openxmlformats-officedocument.themeOverride+xml"/>
  <Override PartName="/ppt/notesSlides/notesSlide95.xml" ContentType="application/vnd.openxmlformats-officedocument.presentationml.notesSlide+xml"/>
  <Override PartName="/ppt/theme/themeOverride56.xml" ContentType="application/vnd.openxmlformats-officedocument.themeOverride+xml"/>
  <Override PartName="/ppt/notesSlides/notesSlide96.xml" ContentType="application/vnd.openxmlformats-officedocument.presentationml.notesSlide+xml"/>
  <Override PartName="/ppt/theme/themeOverride57.xml" ContentType="application/vnd.openxmlformats-officedocument.themeOverride+xml"/>
  <Override PartName="/ppt/notesSlides/notesSlide97.xml" ContentType="application/vnd.openxmlformats-officedocument.presentationml.notesSlide+xml"/>
  <Override PartName="/ppt/theme/themeOverride58.xml" ContentType="application/vnd.openxmlformats-officedocument.themeOverride+xml"/>
  <Override PartName="/ppt/notesSlides/notesSlide98.xml" ContentType="application/vnd.openxmlformats-officedocument.presentationml.notesSlide+xml"/>
  <Override PartName="/ppt/theme/themeOverride59.xml" ContentType="application/vnd.openxmlformats-officedocument.themeOverride+xml"/>
  <Override PartName="/ppt/notesSlides/notesSlide99.xml" ContentType="application/vnd.openxmlformats-officedocument.presentationml.notesSlide+xml"/>
  <Override PartName="/ppt/theme/themeOverride60.xml" ContentType="application/vnd.openxmlformats-officedocument.themeOverride+xml"/>
  <Override PartName="/ppt/notesSlides/notesSlide100.xml" ContentType="application/vnd.openxmlformats-officedocument.presentationml.notesSlide+xml"/>
  <Override PartName="/ppt/theme/themeOverride61.xml" ContentType="application/vnd.openxmlformats-officedocument.themeOverride+xml"/>
  <Override PartName="/ppt/notesSlides/notesSlide101.xml" ContentType="application/vnd.openxmlformats-officedocument.presentationml.notesSlide+xml"/>
  <Override PartName="/ppt/theme/themeOverride62.xml" ContentType="application/vnd.openxmlformats-officedocument.themeOverride+xml"/>
  <Override PartName="/ppt/notesSlides/notesSlide102.xml" ContentType="application/vnd.openxmlformats-officedocument.presentationml.notesSlide+xml"/>
  <Override PartName="/ppt/theme/themeOverride63.xml" ContentType="application/vnd.openxmlformats-officedocument.themeOverride+xml"/>
  <Override PartName="/ppt/notesSlides/notesSlide103.xml" ContentType="application/vnd.openxmlformats-officedocument.presentationml.notesSlide+xml"/>
  <Override PartName="/ppt/theme/themeOverride64.xml" ContentType="application/vnd.openxmlformats-officedocument.themeOverride+xml"/>
  <Override PartName="/ppt/notesSlides/notesSlide104.xml" ContentType="application/vnd.openxmlformats-officedocument.presentationml.notesSlide+xml"/>
  <Override PartName="/ppt/theme/themeOverride65.xml" ContentType="application/vnd.openxmlformats-officedocument.themeOverride+xml"/>
  <Override PartName="/ppt/notesSlides/notesSlide105.xml" ContentType="application/vnd.openxmlformats-officedocument.presentationml.notesSlide+xml"/>
  <Override PartName="/ppt/theme/themeOverride66.xml" ContentType="application/vnd.openxmlformats-officedocument.themeOverride+xml"/>
  <Override PartName="/ppt/notesSlides/notesSlide106.xml" ContentType="application/vnd.openxmlformats-officedocument.presentationml.notesSlide+xml"/>
  <Override PartName="/ppt/theme/themeOverride67.xml" ContentType="application/vnd.openxmlformats-officedocument.themeOverride+xml"/>
  <Override PartName="/ppt/notesSlides/notesSlide107.xml" ContentType="application/vnd.openxmlformats-officedocument.presentationml.notesSlide+xml"/>
  <Override PartName="/ppt/theme/themeOverride68.xml" ContentType="application/vnd.openxmlformats-officedocument.themeOverride+xml"/>
  <Override PartName="/ppt/notesSlides/notesSlide108.xml" ContentType="application/vnd.openxmlformats-officedocument.presentationml.notesSlide+xml"/>
  <Override PartName="/ppt/theme/themeOverride69.xml" ContentType="application/vnd.openxmlformats-officedocument.themeOverride+xml"/>
  <Override PartName="/ppt/notesSlides/notesSlide109.xml" ContentType="application/vnd.openxmlformats-officedocument.presentationml.notesSlide+xml"/>
  <Override PartName="/ppt/theme/themeOverride70.xml" ContentType="application/vnd.openxmlformats-officedocument.themeOverride+xml"/>
  <Override PartName="/ppt/notesSlides/notesSlide110.xml" ContentType="application/vnd.openxmlformats-officedocument.presentationml.notesSlide+xml"/>
  <Override PartName="/ppt/theme/themeOverride71.xml" ContentType="application/vnd.openxmlformats-officedocument.themeOverride+xml"/>
  <Override PartName="/ppt/notesSlides/notesSlide111.xml" ContentType="application/vnd.openxmlformats-officedocument.presentationml.notesSlide+xml"/>
  <Override PartName="/ppt/theme/themeOverride72.xml" ContentType="application/vnd.openxmlformats-officedocument.themeOverride+xml"/>
  <Override PartName="/ppt/notesSlides/notesSlide112.xml" ContentType="application/vnd.openxmlformats-officedocument.presentationml.notesSlide+xml"/>
  <Override PartName="/ppt/theme/themeOverride73.xml" ContentType="application/vnd.openxmlformats-officedocument.themeOverride+xml"/>
  <Override PartName="/ppt/notesSlides/notesSlide113.xml" ContentType="application/vnd.openxmlformats-officedocument.presentationml.notesSlide+xml"/>
  <Override PartName="/ppt/theme/themeOverride74.xml" ContentType="application/vnd.openxmlformats-officedocument.themeOverride+xml"/>
  <Override PartName="/ppt/notesSlides/notesSlide114.xml" ContentType="application/vnd.openxmlformats-officedocument.presentationml.notesSlide+xml"/>
  <Override PartName="/ppt/theme/themeOverride75.xml" ContentType="application/vnd.openxmlformats-officedocument.themeOverride+xml"/>
  <Override PartName="/ppt/notesSlides/notesSlide115.xml" ContentType="application/vnd.openxmlformats-officedocument.presentationml.notesSlide+xml"/>
  <Override PartName="/ppt/theme/themeOverride76.xml" ContentType="application/vnd.openxmlformats-officedocument.themeOverride+xml"/>
  <Override PartName="/ppt/notesSlides/notesSlide116.xml" ContentType="application/vnd.openxmlformats-officedocument.presentationml.notesSlide+xml"/>
  <Override PartName="/ppt/theme/themeOverride77.xml" ContentType="application/vnd.openxmlformats-officedocument.themeOverride+xml"/>
  <Override PartName="/ppt/notesSlides/notesSlide117.xml" ContentType="application/vnd.openxmlformats-officedocument.presentationml.notesSlide+xml"/>
  <Override PartName="/ppt/theme/themeOverride78.xml" ContentType="application/vnd.openxmlformats-officedocument.themeOverride+xml"/>
  <Override PartName="/ppt/notesSlides/notesSlide118.xml" ContentType="application/vnd.openxmlformats-officedocument.presentationml.notesSlide+xml"/>
  <Override PartName="/ppt/theme/themeOverride79.xml" ContentType="application/vnd.openxmlformats-officedocument.themeOverride+xml"/>
  <Override PartName="/ppt/notesSlides/notesSlide119.xml" ContentType="application/vnd.openxmlformats-officedocument.presentationml.notesSlide+xml"/>
  <Override PartName="/ppt/theme/themeOverride80.xml" ContentType="application/vnd.openxmlformats-officedocument.themeOverride+xml"/>
  <Override PartName="/ppt/notesSlides/notesSlide120.xml" ContentType="application/vnd.openxmlformats-officedocument.presentationml.notesSlide+xml"/>
  <Override PartName="/ppt/theme/themeOverride81.xml" ContentType="application/vnd.openxmlformats-officedocument.themeOverride+xml"/>
  <Override PartName="/ppt/notesSlides/notesSlide121.xml" ContentType="application/vnd.openxmlformats-officedocument.presentationml.notesSlide+xml"/>
  <Override PartName="/ppt/theme/themeOverride82.xml" ContentType="application/vnd.openxmlformats-officedocument.themeOverride+xml"/>
  <Override PartName="/ppt/notesSlides/notesSlide122.xml" ContentType="application/vnd.openxmlformats-officedocument.presentationml.notesSlide+xml"/>
  <Override PartName="/ppt/theme/themeOverride83.xml" ContentType="application/vnd.openxmlformats-officedocument.themeOverride+xml"/>
  <Override PartName="/ppt/notesSlides/notesSlide123.xml" ContentType="application/vnd.openxmlformats-officedocument.presentationml.notesSlide+xml"/>
  <Override PartName="/ppt/theme/themeOverride84.xml" ContentType="application/vnd.openxmlformats-officedocument.themeOverride+xml"/>
  <Override PartName="/ppt/notesSlides/notesSlide124.xml" ContentType="application/vnd.openxmlformats-officedocument.presentationml.notesSlide+xml"/>
  <Override PartName="/ppt/theme/themeOverride85.xml" ContentType="application/vnd.openxmlformats-officedocument.themeOverr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theme/themeOverride86.xml" ContentType="application/vnd.openxmlformats-officedocument.themeOverr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theme/themeOverride87.xml" ContentType="application/vnd.openxmlformats-officedocument.themeOverride+xml"/>
  <Override PartName="/ppt/notesSlides/notesSlide129.xml" ContentType="application/vnd.openxmlformats-officedocument.presentationml.notesSlide+xml"/>
  <Override PartName="/ppt/theme/themeOverride88.xml" ContentType="application/vnd.openxmlformats-officedocument.themeOverride+xml"/>
  <Override PartName="/ppt/notesSlides/notesSlide130.xml" ContentType="application/vnd.openxmlformats-officedocument.presentationml.notesSlide+xml"/>
  <Override PartName="/ppt/theme/themeOverride89.xml" ContentType="application/vnd.openxmlformats-officedocument.themeOverride+xml"/>
  <Override PartName="/ppt/notesSlides/notesSlide131.xml" ContentType="application/vnd.openxmlformats-officedocument.presentationml.notesSlide+xml"/>
  <Override PartName="/ppt/theme/themeOverride90.xml" ContentType="application/vnd.openxmlformats-officedocument.themeOverride+xml"/>
  <Override PartName="/ppt/notesSlides/notesSlide132.xml" ContentType="application/vnd.openxmlformats-officedocument.presentationml.notesSlide+xml"/>
  <Override PartName="/ppt/theme/themeOverride91.xml" ContentType="application/vnd.openxmlformats-officedocument.themeOverride+xml"/>
  <Override PartName="/ppt/notesSlides/notesSlide133.xml" ContentType="application/vnd.openxmlformats-officedocument.presentationml.notesSlide+xml"/>
  <Override PartName="/ppt/theme/themeOverride92.xml" ContentType="application/vnd.openxmlformats-officedocument.themeOverride+xml"/>
  <Override PartName="/ppt/notesSlides/notesSlide134.xml" ContentType="application/vnd.openxmlformats-officedocument.presentationml.notesSlide+xml"/>
  <Override PartName="/ppt/theme/themeOverride93.xml" ContentType="application/vnd.openxmlformats-officedocument.themeOverride+xml"/>
  <Override PartName="/ppt/notesSlides/notesSlide135.xml" ContentType="application/vnd.openxmlformats-officedocument.presentationml.notesSlide+xml"/>
  <Override PartName="/ppt/theme/themeOverride94.xml" ContentType="application/vnd.openxmlformats-officedocument.themeOverride+xml"/>
  <Override PartName="/ppt/notesSlides/notesSlide136.xml" ContentType="application/vnd.openxmlformats-officedocument.presentationml.notesSlide+xml"/>
  <Override PartName="/ppt/theme/themeOverride95.xml" ContentType="application/vnd.openxmlformats-officedocument.themeOverride+xml"/>
  <Override PartName="/ppt/notesSlides/notesSlide137.xml" ContentType="application/vnd.openxmlformats-officedocument.presentationml.notesSlide+xml"/>
  <Override PartName="/ppt/theme/themeOverride96.xml" ContentType="application/vnd.openxmlformats-officedocument.themeOverride+xml"/>
  <Override PartName="/ppt/notesSlides/notesSlide138.xml" ContentType="application/vnd.openxmlformats-officedocument.presentationml.notesSlide+xml"/>
  <Override PartName="/ppt/theme/themeOverride97.xml" ContentType="application/vnd.openxmlformats-officedocument.themeOverride+xml"/>
  <Override PartName="/ppt/notesSlides/notesSlide139.xml" ContentType="application/vnd.openxmlformats-officedocument.presentationml.notesSlide+xml"/>
  <Override PartName="/ppt/theme/themeOverride98.xml" ContentType="application/vnd.openxmlformats-officedocument.themeOverride+xml"/>
  <Override PartName="/ppt/notesSlides/notesSlide140.xml" ContentType="application/vnd.openxmlformats-officedocument.presentationml.notesSlide+xml"/>
  <Override PartName="/ppt/theme/themeOverride99.xml" ContentType="application/vnd.openxmlformats-officedocument.themeOverride+xml"/>
  <Override PartName="/ppt/notesSlides/notesSlide141.xml" ContentType="application/vnd.openxmlformats-officedocument.presentationml.notesSlide+xml"/>
  <Override PartName="/ppt/theme/themeOverride100.xml" ContentType="application/vnd.openxmlformats-officedocument.themeOverr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theme/themeOverride101.xml" ContentType="application/vnd.openxmlformats-officedocument.themeOverride+xml"/>
  <Override PartName="/ppt/notesSlides/notesSlide144.xml" ContentType="application/vnd.openxmlformats-officedocument.presentationml.notesSlide+xml"/>
  <Override PartName="/ppt/theme/themeOverride102.xml" ContentType="application/vnd.openxmlformats-officedocument.themeOverride+xml"/>
  <Override PartName="/ppt/notesSlides/notesSlide145.xml" ContentType="application/vnd.openxmlformats-officedocument.presentationml.notesSlide+xml"/>
  <Override PartName="/ppt/theme/themeOverride103.xml" ContentType="application/vnd.openxmlformats-officedocument.themeOverride+xml"/>
  <Override PartName="/ppt/notesSlides/notesSlide146.xml" ContentType="application/vnd.openxmlformats-officedocument.presentationml.notesSlide+xml"/>
  <Override PartName="/ppt/theme/themeOverride104.xml" ContentType="application/vnd.openxmlformats-officedocument.themeOverr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theme/themeOverride105.xml" ContentType="application/vnd.openxmlformats-officedocument.themeOverride+xml"/>
  <Override PartName="/ppt/notesSlides/notesSlide164.xml" ContentType="application/vnd.openxmlformats-officedocument.presentationml.notesSlide+xml"/>
  <Override PartName="/ppt/theme/themeOverride106.xml" ContentType="application/vnd.openxmlformats-officedocument.themeOverride+xml"/>
  <Override PartName="/ppt/notesSlides/notesSlide165.xml" ContentType="application/vnd.openxmlformats-officedocument.presentationml.notesSlide+xml"/>
  <Override PartName="/ppt/theme/themeOverride107.xml" ContentType="application/vnd.openxmlformats-officedocument.themeOverride+xml"/>
  <Override PartName="/ppt/notesSlides/notesSlide1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bookmarkIdSeed="4">
  <p:sldMasterIdLst>
    <p:sldMasterId id="2147483726" r:id="rId1"/>
    <p:sldMasterId id="2147483786" r:id="rId2"/>
    <p:sldMasterId id="2147483798" r:id="rId3"/>
    <p:sldMasterId id="2147483810" r:id="rId4"/>
    <p:sldMasterId id="2147483822" r:id="rId5"/>
    <p:sldMasterId id="2147483834" r:id="rId6"/>
    <p:sldMasterId id="2147483847" r:id="rId7"/>
    <p:sldMasterId id="2147483866" r:id="rId8"/>
    <p:sldMasterId id="2147483878" r:id="rId9"/>
  </p:sldMasterIdLst>
  <p:notesMasterIdLst>
    <p:notesMasterId r:id="rId184"/>
  </p:notesMasterIdLst>
  <p:sldIdLst>
    <p:sldId id="520" r:id="rId10"/>
    <p:sldId id="521" r:id="rId11"/>
    <p:sldId id="522" r:id="rId12"/>
    <p:sldId id="524" r:id="rId13"/>
    <p:sldId id="270" r:id="rId14"/>
    <p:sldId id="525" r:id="rId15"/>
    <p:sldId id="526" r:id="rId16"/>
    <p:sldId id="584" r:id="rId17"/>
    <p:sldId id="531" r:id="rId18"/>
    <p:sldId id="655" r:id="rId19"/>
    <p:sldId id="654" r:id="rId20"/>
    <p:sldId id="582" r:id="rId21"/>
    <p:sldId id="583" r:id="rId22"/>
    <p:sldId id="579" r:id="rId23"/>
    <p:sldId id="580" r:id="rId24"/>
    <p:sldId id="581" r:id="rId25"/>
    <p:sldId id="585" r:id="rId26"/>
    <p:sldId id="586" r:id="rId27"/>
    <p:sldId id="587" r:id="rId28"/>
    <p:sldId id="529" r:id="rId29"/>
    <p:sldId id="527" r:id="rId30"/>
    <p:sldId id="562" r:id="rId31"/>
    <p:sldId id="563" r:id="rId32"/>
    <p:sldId id="564" r:id="rId33"/>
    <p:sldId id="565" r:id="rId34"/>
    <p:sldId id="566" r:id="rId35"/>
    <p:sldId id="567" r:id="rId36"/>
    <p:sldId id="568" r:id="rId37"/>
    <p:sldId id="569" r:id="rId38"/>
    <p:sldId id="570" r:id="rId39"/>
    <p:sldId id="590" r:id="rId40"/>
    <p:sldId id="571" r:id="rId41"/>
    <p:sldId id="572" r:id="rId42"/>
    <p:sldId id="573" r:id="rId43"/>
    <p:sldId id="574" r:id="rId44"/>
    <p:sldId id="575" r:id="rId45"/>
    <p:sldId id="576" r:id="rId46"/>
    <p:sldId id="577" r:id="rId47"/>
    <p:sldId id="578" r:id="rId48"/>
    <p:sldId id="264" r:id="rId49"/>
    <p:sldId id="532" r:id="rId50"/>
    <p:sldId id="290" r:id="rId51"/>
    <p:sldId id="291" r:id="rId52"/>
    <p:sldId id="535" r:id="rId53"/>
    <p:sldId id="534" r:id="rId54"/>
    <p:sldId id="533" r:id="rId55"/>
    <p:sldId id="536" r:id="rId56"/>
    <p:sldId id="537" r:id="rId57"/>
    <p:sldId id="293" r:id="rId58"/>
    <p:sldId id="303" r:id="rId59"/>
    <p:sldId id="304" r:id="rId60"/>
    <p:sldId id="466" r:id="rId61"/>
    <p:sldId id="302" r:id="rId62"/>
    <p:sldId id="306" r:id="rId63"/>
    <p:sldId id="483" r:id="rId64"/>
    <p:sldId id="320" r:id="rId65"/>
    <p:sldId id="538" r:id="rId66"/>
    <p:sldId id="543" r:id="rId67"/>
    <p:sldId id="318" r:id="rId68"/>
    <p:sldId id="342" r:id="rId69"/>
    <p:sldId id="539" r:id="rId70"/>
    <p:sldId id="545" r:id="rId71"/>
    <p:sldId id="544" r:id="rId72"/>
    <p:sldId id="541" r:id="rId73"/>
    <p:sldId id="540" r:id="rId74"/>
    <p:sldId id="542" r:id="rId75"/>
    <p:sldId id="588" r:id="rId76"/>
    <p:sldId id="589" r:id="rId77"/>
    <p:sldId id="593" r:id="rId78"/>
    <p:sldId id="591" r:id="rId79"/>
    <p:sldId id="592" r:id="rId80"/>
    <p:sldId id="594" r:id="rId81"/>
    <p:sldId id="634" r:id="rId82"/>
    <p:sldId id="645" r:id="rId83"/>
    <p:sldId id="595" r:id="rId84"/>
    <p:sldId id="662" r:id="rId85"/>
    <p:sldId id="635" r:id="rId86"/>
    <p:sldId id="661" r:id="rId87"/>
    <p:sldId id="660" r:id="rId88"/>
    <p:sldId id="663" r:id="rId89"/>
    <p:sldId id="664" r:id="rId90"/>
    <p:sldId id="636" r:id="rId91"/>
    <p:sldId id="637" r:id="rId92"/>
    <p:sldId id="638" r:id="rId93"/>
    <p:sldId id="657" r:id="rId94"/>
    <p:sldId id="658" r:id="rId95"/>
    <p:sldId id="659" r:id="rId96"/>
    <p:sldId id="639" r:id="rId97"/>
    <p:sldId id="643" r:id="rId98"/>
    <p:sldId id="641" r:id="rId99"/>
    <p:sldId id="665" r:id="rId100"/>
    <p:sldId id="666" r:id="rId101"/>
    <p:sldId id="667" r:id="rId102"/>
    <p:sldId id="668" r:id="rId103"/>
    <p:sldId id="669" r:id="rId104"/>
    <p:sldId id="670" r:id="rId105"/>
    <p:sldId id="671" r:id="rId106"/>
    <p:sldId id="672" r:id="rId107"/>
    <p:sldId id="673" r:id="rId108"/>
    <p:sldId id="646" r:id="rId109"/>
    <p:sldId id="647" r:id="rId110"/>
    <p:sldId id="694" r:id="rId111"/>
    <p:sldId id="648" r:id="rId112"/>
    <p:sldId id="649" r:id="rId113"/>
    <p:sldId id="650" r:id="rId114"/>
    <p:sldId id="603" r:id="rId115"/>
    <p:sldId id="604" r:id="rId116"/>
    <p:sldId id="605" r:id="rId117"/>
    <p:sldId id="607" r:id="rId118"/>
    <p:sldId id="679" r:id="rId119"/>
    <p:sldId id="680" r:id="rId120"/>
    <p:sldId id="608" r:id="rId121"/>
    <p:sldId id="610" r:id="rId122"/>
    <p:sldId id="611" r:id="rId123"/>
    <p:sldId id="674" r:id="rId124"/>
    <p:sldId id="675" r:id="rId125"/>
    <p:sldId id="676" r:id="rId126"/>
    <p:sldId id="612" r:id="rId127"/>
    <p:sldId id="613" r:id="rId128"/>
    <p:sldId id="695" r:id="rId129"/>
    <p:sldId id="696" r:id="rId130"/>
    <p:sldId id="697" r:id="rId131"/>
    <p:sldId id="698" r:id="rId132"/>
    <p:sldId id="616" r:id="rId133"/>
    <p:sldId id="617" r:id="rId134"/>
    <p:sldId id="691" r:id="rId135"/>
    <p:sldId id="692" r:id="rId136"/>
    <p:sldId id="688" r:id="rId137"/>
    <p:sldId id="689" r:id="rId138"/>
    <p:sldId id="693" r:id="rId139"/>
    <p:sldId id="690" r:id="rId140"/>
    <p:sldId id="677" r:id="rId141"/>
    <p:sldId id="678" r:id="rId142"/>
    <p:sldId id="699" r:id="rId143"/>
    <p:sldId id="700" r:id="rId144"/>
    <p:sldId id="614" r:id="rId145"/>
    <p:sldId id="619" r:id="rId146"/>
    <p:sldId id="629" r:id="rId147"/>
    <p:sldId id="620" r:id="rId148"/>
    <p:sldId id="621" r:id="rId149"/>
    <p:sldId id="622" r:id="rId150"/>
    <p:sldId id="623" r:id="rId151"/>
    <p:sldId id="624" r:id="rId152"/>
    <p:sldId id="625" r:id="rId153"/>
    <p:sldId id="627" r:id="rId154"/>
    <p:sldId id="626" r:id="rId155"/>
    <p:sldId id="628" r:id="rId156"/>
    <p:sldId id="630" r:id="rId157"/>
    <p:sldId id="656" r:id="rId158"/>
    <p:sldId id="631" r:id="rId159"/>
    <p:sldId id="632" r:id="rId160"/>
    <p:sldId id="633" r:id="rId161"/>
    <p:sldId id="651" r:id="rId162"/>
    <p:sldId id="652" r:id="rId163"/>
    <p:sldId id="653" r:id="rId164"/>
    <p:sldId id="701" r:id="rId165"/>
    <p:sldId id="702" r:id="rId166"/>
    <p:sldId id="703" r:id="rId167"/>
    <p:sldId id="704" r:id="rId168"/>
    <p:sldId id="705" r:id="rId169"/>
    <p:sldId id="706" r:id="rId170"/>
    <p:sldId id="707" r:id="rId171"/>
    <p:sldId id="708" r:id="rId172"/>
    <p:sldId id="709" r:id="rId173"/>
    <p:sldId id="710" r:id="rId174"/>
    <p:sldId id="711" r:id="rId175"/>
    <p:sldId id="712" r:id="rId176"/>
    <p:sldId id="713" r:id="rId177"/>
    <p:sldId id="714" r:id="rId178"/>
    <p:sldId id="715" r:id="rId179"/>
    <p:sldId id="716" r:id="rId180"/>
    <p:sldId id="717" r:id="rId181"/>
    <p:sldId id="719" r:id="rId182"/>
    <p:sldId id="718" r:id="rId183"/>
  </p:sldIdLst>
  <p:sldSz cx="9144000" cy="6858000" type="screen4x3"/>
  <p:notesSz cx="6858000" cy="9144000"/>
  <p:custDataLst>
    <p:tags r:id="rId185"/>
  </p:custDataLst>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r" defTabSz="914400" rtl="1" eaLnBrk="1" latinLnBrk="0" hangingPunct="1">
      <a:defRPr kern="1200">
        <a:solidFill>
          <a:schemeClr val="tx1"/>
        </a:solidFill>
        <a:latin typeface="Arial" pitchFamily="34" charset="0"/>
        <a:ea typeface="+mn-ea"/>
        <a:cs typeface="+mn-cs"/>
      </a:defRPr>
    </a:lvl6pPr>
    <a:lvl7pPr marL="2743200" algn="r" defTabSz="914400" rtl="1" eaLnBrk="1" latinLnBrk="0" hangingPunct="1">
      <a:defRPr kern="1200">
        <a:solidFill>
          <a:schemeClr val="tx1"/>
        </a:solidFill>
        <a:latin typeface="Arial" pitchFamily="34" charset="0"/>
        <a:ea typeface="+mn-ea"/>
        <a:cs typeface="+mn-cs"/>
      </a:defRPr>
    </a:lvl7pPr>
    <a:lvl8pPr marL="3200400" algn="r" defTabSz="914400" rtl="1" eaLnBrk="1" latinLnBrk="0" hangingPunct="1">
      <a:defRPr kern="1200">
        <a:solidFill>
          <a:schemeClr val="tx1"/>
        </a:solidFill>
        <a:latin typeface="Arial" pitchFamily="34" charset="0"/>
        <a:ea typeface="+mn-ea"/>
        <a:cs typeface="+mn-cs"/>
      </a:defRPr>
    </a:lvl8pPr>
    <a:lvl9pPr marL="3657600" algn="r" defTabSz="914400" rtl="1"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0AE6"/>
    <a:srgbClr val="4D4D4D"/>
    <a:srgbClr val="777777"/>
    <a:srgbClr val="253327"/>
    <a:srgbClr val="415B45"/>
    <a:srgbClr val="9DB9A2"/>
    <a:srgbClr val="D1F3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5410" autoAdjust="0"/>
  </p:normalViewPr>
  <p:slideViewPr>
    <p:cSldViewPr>
      <p:cViewPr varScale="1">
        <p:scale>
          <a:sx n="96" d="100"/>
          <a:sy n="96" d="100"/>
        </p:scale>
        <p:origin x="1500"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38" Type="http://schemas.openxmlformats.org/officeDocument/2006/relationships/slide" Target="slides/slide129.xml"/><Relationship Id="rId159" Type="http://schemas.openxmlformats.org/officeDocument/2006/relationships/slide" Target="slides/slide150.xml"/><Relationship Id="rId170" Type="http://schemas.openxmlformats.org/officeDocument/2006/relationships/slide" Target="slides/slide161.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53" Type="http://schemas.openxmlformats.org/officeDocument/2006/relationships/slide" Target="slides/slide44.xml"/><Relationship Id="rId74" Type="http://schemas.openxmlformats.org/officeDocument/2006/relationships/slide" Target="slides/slide65.xml"/><Relationship Id="rId128" Type="http://schemas.openxmlformats.org/officeDocument/2006/relationships/slide" Target="slides/slide119.xml"/><Relationship Id="rId149" Type="http://schemas.openxmlformats.org/officeDocument/2006/relationships/slide" Target="slides/slide140.xml"/><Relationship Id="rId5" Type="http://schemas.openxmlformats.org/officeDocument/2006/relationships/slideMaster" Target="slideMasters/slideMaster5.xml"/><Relationship Id="rId95" Type="http://schemas.openxmlformats.org/officeDocument/2006/relationships/slide" Target="slides/slide86.xml"/><Relationship Id="rId160" Type="http://schemas.openxmlformats.org/officeDocument/2006/relationships/slide" Target="slides/slide151.xml"/><Relationship Id="rId181" Type="http://schemas.openxmlformats.org/officeDocument/2006/relationships/slide" Target="slides/slide172.xml"/><Relationship Id="rId22" Type="http://schemas.openxmlformats.org/officeDocument/2006/relationships/slide" Target="slides/slide13.xml"/><Relationship Id="rId43" Type="http://schemas.openxmlformats.org/officeDocument/2006/relationships/slide" Target="slides/slide34.xml"/><Relationship Id="rId64" Type="http://schemas.openxmlformats.org/officeDocument/2006/relationships/slide" Target="slides/slide55.xml"/><Relationship Id="rId118" Type="http://schemas.openxmlformats.org/officeDocument/2006/relationships/slide" Target="slides/slide109.xml"/><Relationship Id="rId139" Type="http://schemas.openxmlformats.org/officeDocument/2006/relationships/slide" Target="slides/slide130.xml"/><Relationship Id="rId85" Type="http://schemas.openxmlformats.org/officeDocument/2006/relationships/slide" Target="slides/slide76.xml"/><Relationship Id="rId150" Type="http://schemas.openxmlformats.org/officeDocument/2006/relationships/slide" Target="slides/slide141.xml"/><Relationship Id="rId171" Type="http://schemas.openxmlformats.org/officeDocument/2006/relationships/slide" Target="slides/slide162.xml"/><Relationship Id="rId12" Type="http://schemas.openxmlformats.org/officeDocument/2006/relationships/slide" Target="slides/slide3.xml"/><Relationship Id="rId33" Type="http://schemas.openxmlformats.org/officeDocument/2006/relationships/slide" Target="slides/slide24.xml"/><Relationship Id="rId108" Type="http://schemas.openxmlformats.org/officeDocument/2006/relationships/slide" Target="slides/slide99.xml"/><Relationship Id="rId129" Type="http://schemas.openxmlformats.org/officeDocument/2006/relationships/slide" Target="slides/slide120.xml"/><Relationship Id="rId54" Type="http://schemas.openxmlformats.org/officeDocument/2006/relationships/slide" Target="slides/slide45.xml"/><Relationship Id="rId75" Type="http://schemas.openxmlformats.org/officeDocument/2006/relationships/slide" Target="slides/slide66.xml"/><Relationship Id="rId96" Type="http://schemas.openxmlformats.org/officeDocument/2006/relationships/slide" Target="slides/slide87.xml"/><Relationship Id="rId140" Type="http://schemas.openxmlformats.org/officeDocument/2006/relationships/slide" Target="slides/slide131.xml"/><Relationship Id="rId161" Type="http://schemas.openxmlformats.org/officeDocument/2006/relationships/slide" Target="slides/slide152.xml"/><Relationship Id="rId182" Type="http://schemas.openxmlformats.org/officeDocument/2006/relationships/slide" Target="slides/slide173.xml"/><Relationship Id="rId6" Type="http://schemas.openxmlformats.org/officeDocument/2006/relationships/slideMaster" Target="slideMasters/slideMaster6.xml"/><Relationship Id="rId23" Type="http://schemas.openxmlformats.org/officeDocument/2006/relationships/slide" Target="slides/slide14.xml"/><Relationship Id="rId119" Type="http://schemas.openxmlformats.org/officeDocument/2006/relationships/slide" Target="slides/slide110.xml"/><Relationship Id="rId44" Type="http://schemas.openxmlformats.org/officeDocument/2006/relationships/slide" Target="slides/slide35.xml"/><Relationship Id="rId65" Type="http://schemas.openxmlformats.org/officeDocument/2006/relationships/slide" Target="slides/slide56.xml"/><Relationship Id="rId86" Type="http://schemas.openxmlformats.org/officeDocument/2006/relationships/slide" Target="slides/slide77.xml"/><Relationship Id="rId130" Type="http://schemas.openxmlformats.org/officeDocument/2006/relationships/slide" Target="slides/slide121.xml"/><Relationship Id="rId151" Type="http://schemas.openxmlformats.org/officeDocument/2006/relationships/slide" Target="slides/slide142.xml"/><Relationship Id="rId172" Type="http://schemas.openxmlformats.org/officeDocument/2006/relationships/slide" Target="slides/slide163.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141" Type="http://schemas.openxmlformats.org/officeDocument/2006/relationships/slide" Target="slides/slide132.xml"/><Relationship Id="rId146" Type="http://schemas.openxmlformats.org/officeDocument/2006/relationships/slide" Target="slides/slide137.xml"/><Relationship Id="rId167" Type="http://schemas.openxmlformats.org/officeDocument/2006/relationships/slide" Target="slides/slide158.xml"/><Relationship Id="rId188"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162" Type="http://schemas.openxmlformats.org/officeDocument/2006/relationships/slide" Target="slides/slide153.xml"/><Relationship Id="rId183" Type="http://schemas.openxmlformats.org/officeDocument/2006/relationships/slide" Target="slides/slide174.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slide" Target="slides/slide122.xml"/><Relationship Id="rId136" Type="http://schemas.openxmlformats.org/officeDocument/2006/relationships/slide" Target="slides/slide127.xml"/><Relationship Id="rId157" Type="http://schemas.openxmlformats.org/officeDocument/2006/relationships/slide" Target="slides/slide148.xml"/><Relationship Id="rId178" Type="http://schemas.openxmlformats.org/officeDocument/2006/relationships/slide" Target="slides/slide169.xml"/><Relationship Id="rId61" Type="http://schemas.openxmlformats.org/officeDocument/2006/relationships/slide" Target="slides/slide52.xml"/><Relationship Id="rId82" Type="http://schemas.openxmlformats.org/officeDocument/2006/relationships/slide" Target="slides/slide73.xml"/><Relationship Id="rId152" Type="http://schemas.openxmlformats.org/officeDocument/2006/relationships/slide" Target="slides/slide143.xml"/><Relationship Id="rId173" Type="http://schemas.openxmlformats.org/officeDocument/2006/relationships/slide" Target="slides/slide164.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 Id="rId147" Type="http://schemas.openxmlformats.org/officeDocument/2006/relationships/slide" Target="slides/slide138.xml"/><Relationship Id="rId168" Type="http://schemas.openxmlformats.org/officeDocument/2006/relationships/slide" Target="slides/slide159.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slide" Target="slides/slide133.xml"/><Relationship Id="rId163" Type="http://schemas.openxmlformats.org/officeDocument/2006/relationships/slide" Target="slides/slide154.xml"/><Relationship Id="rId184" Type="http://schemas.openxmlformats.org/officeDocument/2006/relationships/notesMaster" Target="notesMasters/notesMaster1.xml"/><Relationship Id="rId189"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137" Type="http://schemas.openxmlformats.org/officeDocument/2006/relationships/slide" Target="slides/slide128.xml"/><Relationship Id="rId158" Type="http://schemas.openxmlformats.org/officeDocument/2006/relationships/slide" Target="slides/slide149.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slide" Target="slides/slide123.xml"/><Relationship Id="rId153" Type="http://schemas.openxmlformats.org/officeDocument/2006/relationships/slide" Target="slides/slide144.xml"/><Relationship Id="rId174" Type="http://schemas.openxmlformats.org/officeDocument/2006/relationships/slide" Target="slides/slide165.xml"/><Relationship Id="rId179" Type="http://schemas.openxmlformats.org/officeDocument/2006/relationships/slide" Target="slides/slide170.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43" Type="http://schemas.openxmlformats.org/officeDocument/2006/relationships/slide" Target="slides/slide134.xml"/><Relationship Id="rId148" Type="http://schemas.openxmlformats.org/officeDocument/2006/relationships/slide" Target="slides/slide139.xml"/><Relationship Id="rId164" Type="http://schemas.openxmlformats.org/officeDocument/2006/relationships/slide" Target="slides/slide155.xml"/><Relationship Id="rId169" Type="http://schemas.openxmlformats.org/officeDocument/2006/relationships/slide" Target="slides/slide160.xml"/><Relationship Id="rId185"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71.xml"/><Relationship Id="rId26" Type="http://schemas.openxmlformats.org/officeDocument/2006/relationships/slide" Target="slides/slide17.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54" Type="http://schemas.openxmlformats.org/officeDocument/2006/relationships/slide" Target="slides/slide145.xml"/><Relationship Id="rId175" Type="http://schemas.openxmlformats.org/officeDocument/2006/relationships/slide" Target="slides/slide166.xml"/><Relationship Id="rId16" Type="http://schemas.openxmlformats.org/officeDocument/2006/relationships/slide" Target="slides/slide7.xml"/><Relationship Id="rId37" Type="http://schemas.openxmlformats.org/officeDocument/2006/relationships/slide" Target="slides/slide28.xml"/><Relationship Id="rId58" Type="http://schemas.openxmlformats.org/officeDocument/2006/relationships/slide" Target="slides/slide49.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44" Type="http://schemas.openxmlformats.org/officeDocument/2006/relationships/slide" Target="slides/slide135.xml"/><Relationship Id="rId90" Type="http://schemas.openxmlformats.org/officeDocument/2006/relationships/slide" Target="slides/slide81.xml"/><Relationship Id="rId165" Type="http://schemas.openxmlformats.org/officeDocument/2006/relationships/slide" Target="slides/slide156.xml"/><Relationship Id="rId186" Type="http://schemas.openxmlformats.org/officeDocument/2006/relationships/presProps" Target="presProps.xml"/><Relationship Id="rId27" Type="http://schemas.openxmlformats.org/officeDocument/2006/relationships/slide" Target="slides/slide18.xml"/><Relationship Id="rId48" Type="http://schemas.openxmlformats.org/officeDocument/2006/relationships/slide" Target="slides/slide39.xml"/><Relationship Id="rId69" Type="http://schemas.openxmlformats.org/officeDocument/2006/relationships/slide" Target="slides/slide60.xml"/><Relationship Id="rId113" Type="http://schemas.openxmlformats.org/officeDocument/2006/relationships/slide" Target="slides/slide104.xml"/><Relationship Id="rId134" Type="http://schemas.openxmlformats.org/officeDocument/2006/relationships/slide" Target="slides/slide125.xml"/><Relationship Id="rId80" Type="http://schemas.openxmlformats.org/officeDocument/2006/relationships/slide" Target="slides/slide71.xml"/><Relationship Id="rId155" Type="http://schemas.openxmlformats.org/officeDocument/2006/relationships/slide" Target="slides/slide146.xml"/><Relationship Id="rId176" Type="http://schemas.openxmlformats.org/officeDocument/2006/relationships/slide" Target="slides/slide167.xml"/><Relationship Id="rId17" Type="http://schemas.openxmlformats.org/officeDocument/2006/relationships/slide" Target="slides/slide8.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24" Type="http://schemas.openxmlformats.org/officeDocument/2006/relationships/slide" Target="slides/slide115.xml"/><Relationship Id="rId70" Type="http://schemas.openxmlformats.org/officeDocument/2006/relationships/slide" Target="slides/slide61.xml"/><Relationship Id="rId91" Type="http://schemas.openxmlformats.org/officeDocument/2006/relationships/slide" Target="slides/slide82.xml"/><Relationship Id="rId145" Type="http://schemas.openxmlformats.org/officeDocument/2006/relationships/slide" Target="slides/slide136.xml"/><Relationship Id="rId166" Type="http://schemas.openxmlformats.org/officeDocument/2006/relationships/slide" Target="slides/slide157.xml"/><Relationship Id="rId187" Type="http://schemas.openxmlformats.org/officeDocument/2006/relationships/viewProps" Target="viewProps.xml"/><Relationship Id="rId1" Type="http://schemas.openxmlformats.org/officeDocument/2006/relationships/slideMaster" Target="slideMasters/slideMaster1.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60" Type="http://schemas.openxmlformats.org/officeDocument/2006/relationships/slide" Target="slides/slide51.xml"/><Relationship Id="rId81" Type="http://schemas.openxmlformats.org/officeDocument/2006/relationships/slide" Target="slides/slide72.xml"/><Relationship Id="rId135" Type="http://schemas.openxmlformats.org/officeDocument/2006/relationships/slide" Target="slides/slide126.xml"/><Relationship Id="rId156" Type="http://schemas.openxmlformats.org/officeDocument/2006/relationships/slide" Target="slides/slide147.xml"/><Relationship Id="rId177" Type="http://schemas.openxmlformats.org/officeDocument/2006/relationships/slide" Target="slides/slide16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6301AA-0E3A-4638-A930-3D0CE0E2BB25}"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pPr rtl="1"/>
          <a:endParaRPr lang="ar-SA"/>
        </a:p>
      </dgm:t>
    </dgm:pt>
    <dgm:pt modelId="{57AB3888-388B-443C-848A-4B182386AD00}">
      <dgm:prSet phldrT="[نص]" custT="1"/>
      <dgm:spPr/>
      <dgm:t>
        <a:bodyPr/>
        <a:lstStyle/>
        <a:p>
          <a:pPr rtl="1"/>
          <a:r>
            <a:rPr lang="ar-SA" sz="2000" b="0" dirty="0">
              <a:latin typeface="Traditional Arabic" pitchFamily="18" charset="-78"/>
              <a:cs typeface="SKR HEAD1" pitchFamily="2" charset="-78"/>
            </a:rPr>
            <a:t>ما هو المشروع؟</a:t>
          </a:r>
        </a:p>
      </dgm:t>
    </dgm:pt>
    <dgm:pt modelId="{B19072FD-DBA9-4FA2-8BCA-0A40ACBA2784}" type="parTrans" cxnId="{AE3A8F57-472D-47AF-85E6-DF9101A34723}">
      <dgm:prSet/>
      <dgm:spPr/>
      <dgm:t>
        <a:bodyPr/>
        <a:lstStyle/>
        <a:p>
          <a:pPr rtl="1"/>
          <a:endParaRPr lang="ar-SA" sz="1600" b="0">
            <a:latin typeface="Traditional Arabic" pitchFamily="18" charset="-78"/>
            <a:cs typeface="SKR HEAD1" pitchFamily="2" charset="-78"/>
          </a:endParaRPr>
        </a:p>
      </dgm:t>
    </dgm:pt>
    <dgm:pt modelId="{1C179CF1-2CBC-442D-9B76-B014575EC66C}" type="sibTrans" cxnId="{AE3A8F57-472D-47AF-85E6-DF9101A34723}">
      <dgm:prSet/>
      <dgm:spPr/>
      <dgm:t>
        <a:bodyPr/>
        <a:lstStyle/>
        <a:p>
          <a:pPr rtl="1"/>
          <a:endParaRPr lang="ar-SA" sz="1600" b="0">
            <a:latin typeface="Traditional Arabic" pitchFamily="18" charset="-78"/>
            <a:cs typeface="SKR HEAD1" pitchFamily="2" charset="-78"/>
          </a:endParaRPr>
        </a:p>
      </dgm:t>
    </dgm:pt>
    <dgm:pt modelId="{C062016C-9670-4364-BE12-FBBBD4541ECA}">
      <dgm:prSet phldrT="[نص]" custT="1"/>
      <dgm:spPr/>
      <dgm:t>
        <a:bodyPr/>
        <a:lstStyle/>
        <a:p>
          <a:pPr rtl="1"/>
          <a:r>
            <a:rPr lang="ar-SA" sz="2000" b="0" dirty="0">
              <a:latin typeface="Traditional Arabic" pitchFamily="18" charset="-78"/>
              <a:cs typeface="SKR HEAD1" pitchFamily="2" charset="-78"/>
            </a:rPr>
            <a:t>ما هو محرر كامتيجا؟</a:t>
          </a:r>
        </a:p>
      </dgm:t>
    </dgm:pt>
    <dgm:pt modelId="{96C06A17-4DFC-4C81-98DC-C2FB46F60DA9}" type="parTrans" cxnId="{EDD87F20-E109-49B3-98EC-FB73AF297C63}">
      <dgm:prSet/>
      <dgm:spPr/>
      <dgm:t>
        <a:bodyPr/>
        <a:lstStyle/>
        <a:p>
          <a:pPr rtl="1"/>
          <a:endParaRPr lang="ar-SA" sz="1600" b="0">
            <a:latin typeface="Traditional Arabic" pitchFamily="18" charset="-78"/>
            <a:cs typeface="SKR HEAD1" pitchFamily="2" charset="-78"/>
          </a:endParaRPr>
        </a:p>
      </dgm:t>
    </dgm:pt>
    <dgm:pt modelId="{2ECBAEB8-C69C-4CB8-BDEC-629A98E166F7}" type="sibTrans" cxnId="{EDD87F20-E109-49B3-98EC-FB73AF297C63}">
      <dgm:prSet/>
      <dgm:spPr/>
      <dgm:t>
        <a:bodyPr/>
        <a:lstStyle/>
        <a:p>
          <a:pPr rtl="1"/>
          <a:endParaRPr lang="ar-SA" sz="1600" b="0">
            <a:latin typeface="Traditional Arabic" pitchFamily="18" charset="-78"/>
            <a:cs typeface="SKR HEAD1" pitchFamily="2" charset="-78"/>
          </a:endParaRPr>
        </a:p>
      </dgm:t>
    </dgm:pt>
    <dgm:pt modelId="{AE2D3716-CFD9-471E-9066-981D38BCA9FB}">
      <dgm:prSet phldrT="[نص]" custT="1"/>
      <dgm:spPr/>
      <dgm:t>
        <a:bodyPr/>
        <a:lstStyle/>
        <a:p>
          <a:pPr rtl="1"/>
          <a:r>
            <a:rPr lang="ar-SA" sz="2000" b="0" dirty="0">
              <a:latin typeface="Traditional Arabic" pitchFamily="18" charset="-78"/>
              <a:cs typeface="SKR HEAD1" pitchFamily="2" charset="-78"/>
            </a:rPr>
            <a:t>أين يكون المسجل؟</a:t>
          </a:r>
        </a:p>
      </dgm:t>
    </dgm:pt>
    <dgm:pt modelId="{FC6A112C-86B3-4568-BCAE-077F76A88DA8}" type="parTrans" cxnId="{D91E9491-8F2B-46C9-A081-47750BAEAFD2}">
      <dgm:prSet/>
      <dgm:spPr/>
      <dgm:t>
        <a:bodyPr/>
        <a:lstStyle/>
        <a:p>
          <a:pPr rtl="1"/>
          <a:endParaRPr lang="ar-SA" sz="1600" b="0">
            <a:latin typeface="Traditional Arabic" pitchFamily="18" charset="-78"/>
            <a:cs typeface="SKR HEAD1" pitchFamily="2" charset="-78"/>
          </a:endParaRPr>
        </a:p>
      </dgm:t>
    </dgm:pt>
    <dgm:pt modelId="{03CE92A2-4F83-40A5-80B0-F489EB6A09E9}" type="sibTrans" cxnId="{D91E9491-8F2B-46C9-A081-47750BAEAFD2}">
      <dgm:prSet/>
      <dgm:spPr/>
      <dgm:t>
        <a:bodyPr/>
        <a:lstStyle/>
        <a:p>
          <a:pPr rtl="1"/>
          <a:endParaRPr lang="ar-SA" sz="1600" b="0">
            <a:latin typeface="Traditional Arabic" pitchFamily="18" charset="-78"/>
            <a:cs typeface="SKR HEAD1" pitchFamily="2" charset="-78"/>
          </a:endParaRPr>
        </a:p>
      </dgm:t>
    </dgm:pt>
    <dgm:pt modelId="{3DAC563D-C350-446A-808C-0948839EFE09}">
      <dgm:prSet custT="1"/>
      <dgm:spPr/>
      <dgm:t>
        <a:bodyPr/>
        <a:lstStyle/>
        <a:p>
          <a:pPr rtl="1"/>
          <a:r>
            <a:rPr lang="ar-SA" sz="2000" b="0" dirty="0">
              <a:latin typeface="Traditional Arabic" pitchFamily="18" charset="-78"/>
              <a:cs typeface="SKR HEAD1" pitchFamily="2" charset="-78"/>
            </a:rPr>
            <a:t>ما هو الاختصار لبدء التسجيل؟</a:t>
          </a:r>
        </a:p>
      </dgm:t>
    </dgm:pt>
    <dgm:pt modelId="{5F060C46-E16A-4918-A820-3BCAC6EDBA73}" type="parTrans" cxnId="{74D83BD9-2F17-412C-AC41-7AD8F7D56DB2}">
      <dgm:prSet/>
      <dgm:spPr/>
      <dgm:t>
        <a:bodyPr/>
        <a:lstStyle/>
        <a:p>
          <a:pPr rtl="1"/>
          <a:endParaRPr lang="ar-SA" sz="1800" b="0">
            <a:cs typeface="SKR HEAD1" pitchFamily="2" charset="-78"/>
          </a:endParaRPr>
        </a:p>
      </dgm:t>
    </dgm:pt>
    <dgm:pt modelId="{C3934B97-C18C-4840-BD7E-AE29E2277844}" type="sibTrans" cxnId="{74D83BD9-2F17-412C-AC41-7AD8F7D56DB2}">
      <dgm:prSet/>
      <dgm:spPr/>
      <dgm:t>
        <a:bodyPr/>
        <a:lstStyle/>
        <a:p>
          <a:pPr rtl="1"/>
          <a:endParaRPr lang="ar-SA" sz="1800" b="0">
            <a:cs typeface="SKR HEAD1" pitchFamily="2" charset="-78"/>
          </a:endParaRPr>
        </a:p>
      </dgm:t>
    </dgm:pt>
    <dgm:pt modelId="{B18D3678-AFBB-4253-8713-BCA71569B805}">
      <dgm:prSet custT="1"/>
      <dgm:spPr/>
      <dgm:t>
        <a:bodyPr/>
        <a:lstStyle/>
        <a:p>
          <a:pPr rtl="1"/>
          <a:r>
            <a:rPr lang="ar-SA" sz="2000" b="0" dirty="0">
              <a:latin typeface="Traditional Arabic" pitchFamily="18" charset="-78"/>
              <a:cs typeface="SKR HEAD1" pitchFamily="2" charset="-78"/>
            </a:rPr>
            <a:t>ما هو الاختصار لإيقاف التسجيل؟</a:t>
          </a:r>
        </a:p>
      </dgm:t>
    </dgm:pt>
    <dgm:pt modelId="{BEBBAA44-4609-485C-BBEA-F2C2327D877B}" type="parTrans" cxnId="{69856FE1-E479-48B5-9D69-8D315C392816}">
      <dgm:prSet/>
      <dgm:spPr/>
      <dgm:t>
        <a:bodyPr/>
        <a:lstStyle/>
        <a:p>
          <a:pPr rtl="1"/>
          <a:endParaRPr lang="ar-SA" sz="1800" b="0">
            <a:cs typeface="SKR HEAD1" pitchFamily="2" charset="-78"/>
          </a:endParaRPr>
        </a:p>
      </dgm:t>
    </dgm:pt>
    <dgm:pt modelId="{91A416AE-ECF6-4C2E-BC4E-84FB3589755C}" type="sibTrans" cxnId="{69856FE1-E479-48B5-9D69-8D315C392816}">
      <dgm:prSet/>
      <dgm:spPr/>
      <dgm:t>
        <a:bodyPr/>
        <a:lstStyle/>
        <a:p>
          <a:pPr rtl="1"/>
          <a:endParaRPr lang="ar-SA" sz="1800" b="0">
            <a:cs typeface="SKR HEAD1" pitchFamily="2" charset="-78"/>
          </a:endParaRPr>
        </a:p>
      </dgm:t>
    </dgm:pt>
    <dgm:pt modelId="{78C2E021-C964-4641-B760-F40AC890EFC1}">
      <dgm:prSet custT="1"/>
      <dgm:spPr/>
      <dgm:t>
        <a:bodyPr/>
        <a:lstStyle/>
        <a:p>
          <a:pPr rtl="1"/>
          <a:r>
            <a:rPr lang="ar-SA" sz="2000" b="0" dirty="0">
              <a:latin typeface="Traditional Arabic" pitchFamily="18" charset="-78"/>
              <a:cs typeface="SKR HEAD1" pitchFamily="2" charset="-78"/>
            </a:rPr>
            <a:t>ما هي الوسائط؟</a:t>
          </a:r>
        </a:p>
      </dgm:t>
    </dgm:pt>
    <dgm:pt modelId="{F159EF94-F83E-45BE-ADB1-1E8250A67882}" type="parTrans" cxnId="{331EC0F8-6516-4BB8-9294-E6E5AE07CFFB}">
      <dgm:prSet/>
      <dgm:spPr/>
      <dgm:t>
        <a:bodyPr/>
        <a:lstStyle/>
        <a:p>
          <a:pPr rtl="1"/>
          <a:endParaRPr lang="ar-SA" sz="1800" b="0">
            <a:cs typeface="SKR HEAD1" pitchFamily="2" charset="-78"/>
          </a:endParaRPr>
        </a:p>
      </dgm:t>
    </dgm:pt>
    <dgm:pt modelId="{1A511F24-D162-4823-A55C-0B144ADA8695}" type="sibTrans" cxnId="{331EC0F8-6516-4BB8-9294-E6E5AE07CFFB}">
      <dgm:prSet/>
      <dgm:spPr/>
      <dgm:t>
        <a:bodyPr/>
        <a:lstStyle/>
        <a:p>
          <a:pPr rtl="1"/>
          <a:endParaRPr lang="ar-SA" sz="1800" b="0">
            <a:cs typeface="SKR HEAD1" pitchFamily="2" charset="-78"/>
          </a:endParaRPr>
        </a:p>
      </dgm:t>
    </dgm:pt>
    <dgm:pt modelId="{BB7A9DE3-A672-4EAE-B6C3-A5A9B824215F}">
      <dgm:prSet custT="1"/>
      <dgm:spPr/>
      <dgm:t>
        <a:bodyPr/>
        <a:lstStyle/>
        <a:p>
          <a:pPr rtl="1"/>
          <a:r>
            <a:rPr lang="ar-SA" sz="2000" b="0" dirty="0">
              <a:latin typeface="Traditional Arabic" pitchFamily="18" charset="-78"/>
              <a:cs typeface="SKR HEAD1" pitchFamily="2" charset="-78"/>
            </a:rPr>
            <a:t>بعد انتهاء التسجيل أين نجد الفيديو؟</a:t>
          </a:r>
        </a:p>
      </dgm:t>
    </dgm:pt>
    <dgm:pt modelId="{0A8F25CA-BA5D-40A9-A2E0-3EE3ADD607A8}" type="parTrans" cxnId="{77D82B58-5CEA-4FB0-A798-E29AD37850EB}">
      <dgm:prSet/>
      <dgm:spPr/>
      <dgm:t>
        <a:bodyPr/>
        <a:lstStyle/>
        <a:p>
          <a:pPr rtl="1"/>
          <a:endParaRPr lang="ar-SA" sz="1800" b="0">
            <a:cs typeface="SKR HEAD1" pitchFamily="2" charset="-78"/>
          </a:endParaRPr>
        </a:p>
      </dgm:t>
    </dgm:pt>
    <dgm:pt modelId="{725BF2A2-771D-4E43-B08E-DF9B47392434}" type="sibTrans" cxnId="{77D82B58-5CEA-4FB0-A798-E29AD37850EB}">
      <dgm:prSet/>
      <dgm:spPr/>
      <dgm:t>
        <a:bodyPr/>
        <a:lstStyle/>
        <a:p>
          <a:pPr rtl="1"/>
          <a:endParaRPr lang="ar-SA" sz="1800" b="0">
            <a:cs typeface="SKR HEAD1" pitchFamily="2" charset="-78"/>
          </a:endParaRPr>
        </a:p>
      </dgm:t>
    </dgm:pt>
    <dgm:pt modelId="{780AEE39-B403-4264-8F82-C33424F673E7}" type="pres">
      <dgm:prSet presAssocID="{8A6301AA-0E3A-4638-A930-3D0CE0E2BB25}" presName="hierChild1" presStyleCnt="0">
        <dgm:presLayoutVars>
          <dgm:chPref val="1"/>
          <dgm:dir/>
          <dgm:animOne val="branch"/>
          <dgm:animLvl val="lvl"/>
          <dgm:resizeHandles/>
        </dgm:presLayoutVars>
      </dgm:prSet>
      <dgm:spPr/>
    </dgm:pt>
    <dgm:pt modelId="{675A95E1-AF84-488D-BC15-B50A3285FDF2}" type="pres">
      <dgm:prSet presAssocID="{57AB3888-388B-443C-848A-4B182386AD00}" presName="hierRoot1" presStyleCnt="0"/>
      <dgm:spPr/>
    </dgm:pt>
    <dgm:pt modelId="{5C4359D3-C31C-4CBD-9AE4-53EDAF3A366A}" type="pres">
      <dgm:prSet presAssocID="{57AB3888-388B-443C-848A-4B182386AD00}" presName="composite" presStyleCnt="0"/>
      <dgm:spPr/>
    </dgm:pt>
    <dgm:pt modelId="{8D3A7129-0A22-4F19-AE3A-C9627BCD0563}" type="pres">
      <dgm:prSet presAssocID="{57AB3888-388B-443C-848A-4B182386AD00}" presName="background" presStyleLbl="node0" presStyleIdx="0" presStyleCnt="1"/>
      <dgm:spPr/>
    </dgm:pt>
    <dgm:pt modelId="{5A1F7078-E65E-417D-A4CD-15057676D000}" type="pres">
      <dgm:prSet presAssocID="{57AB3888-388B-443C-848A-4B182386AD00}" presName="text" presStyleLbl="fgAcc0" presStyleIdx="0" presStyleCnt="1" custScaleX="439296">
        <dgm:presLayoutVars>
          <dgm:chPref val="3"/>
        </dgm:presLayoutVars>
      </dgm:prSet>
      <dgm:spPr/>
    </dgm:pt>
    <dgm:pt modelId="{8879A723-A28D-40B4-96B5-50D7964D9F0C}" type="pres">
      <dgm:prSet presAssocID="{57AB3888-388B-443C-848A-4B182386AD00}" presName="hierChild2" presStyleCnt="0"/>
      <dgm:spPr/>
    </dgm:pt>
    <dgm:pt modelId="{209C5911-4541-4980-8B52-B82A845762AA}" type="pres">
      <dgm:prSet presAssocID="{96C06A17-4DFC-4C81-98DC-C2FB46F60DA9}" presName="Name10" presStyleLbl="parChTrans1D2" presStyleIdx="0" presStyleCnt="1"/>
      <dgm:spPr/>
    </dgm:pt>
    <dgm:pt modelId="{70D4555D-6E7C-4F58-8CC4-8B233157F017}" type="pres">
      <dgm:prSet presAssocID="{C062016C-9670-4364-BE12-FBBBD4541ECA}" presName="hierRoot2" presStyleCnt="0"/>
      <dgm:spPr/>
    </dgm:pt>
    <dgm:pt modelId="{A233C64E-51B1-4BB6-A003-01CC82691492}" type="pres">
      <dgm:prSet presAssocID="{C062016C-9670-4364-BE12-FBBBD4541ECA}" presName="composite2" presStyleCnt="0"/>
      <dgm:spPr/>
    </dgm:pt>
    <dgm:pt modelId="{A8DA7601-8217-4D75-A18D-DC249DC9429D}" type="pres">
      <dgm:prSet presAssocID="{C062016C-9670-4364-BE12-FBBBD4541ECA}" presName="background2" presStyleLbl="node2" presStyleIdx="0" presStyleCnt="1"/>
      <dgm:spPr/>
    </dgm:pt>
    <dgm:pt modelId="{125D4A46-4373-4721-A34E-BE4AFA420387}" type="pres">
      <dgm:prSet presAssocID="{C062016C-9670-4364-BE12-FBBBD4541ECA}" presName="text2" presStyleLbl="fgAcc2" presStyleIdx="0" presStyleCnt="1" custScaleX="439296">
        <dgm:presLayoutVars>
          <dgm:chPref val="3"/>
        </dgm:presLayoutVars>
      </dgm:prSet>
      <dgm:spPr/>
    </dgm:pt>
    <dgm:pt modelId="{425CC5FD-E95A-4C2E-B6EE-E01D094737E3}" type="pres">
      <dgm:prSet presAssocID="{C062016C-9670-4364-BE12-FBBBD4541ECA}" presName="hierChild3" presStyleCnt="0"/>
      <dgm:spPr/>
    </dgm:pt>
    <dgm:pt modelId="{8B07C145-85F2-430A-B937-83606637F2DC}" type="pres">
      <dgm:prSet presAssocID="{FC6A112C-86B3-4568-BCAE-077F76A88DA8}" presName="Name17" presStyleLbl="parChTrans1D3" presStyleIdx="0" presStyleCnt="1"/>
      <dgm:spPr/>
    </dgm:pt>
    <dgm:pt modelId="{6EBEEB33-DBE8-4D0B-BA48-350EC64768E0}" type="pres">
      <dgm:prSet presAssocID="{AE2D3716-CFD9-471E-9066-981D38BCA9FB}" presName="hierRoot3" presStyleCnt="0"/>
      <dgm:spPr/>
    </dgm:pt>
    <dgm:pt modelId="{388C630E-E506-4B6C-B00F-7AA7E2F17076}" type="pres">
      <dgm:prSet presAssocID="{AE2D3716-CFD9-471E-9066-981D38BCA9FB}" presName="composite3" presStyleCnt="0"/>
      <dgm:spPr/>
    </dgm:pt>
    <dgm:pt modelId="{BBDE5D46-9208-4D07-91F9-D95193F53213}" type="pres">
      <dgm:prSet presAssocID="{AE2D3716-CFD9-471E-9066-981D38BCA9FB}" presName="background3" presStyleLbl="node3" presStyleIdx="0" presStyleCnt="1"/>
      <dgm:spPr/>
    </dgm:pt>
    <dgm:pt modelId="{8D1E8CF4-3245-434A-9D6B-4531F158A7F5}" type="pres">
      <dgm:prSet presAssocID="{AE2D3716-CFD9-471E-9066-981D38BCA9FB}" presName="text3" presStyleLbl="fgAcc3" presStyleIdx="0" presStyleCnt="1" custScaleX="439296">
        <dgm:presLayoutVars>
          <dgm:chPref val="3"/>
        </dgm:presLayoutVars>
      </dgm:prSet>
      <dgm:spPr/>
    </dgm:pt>
    <dgm:pt modelId="{90D7E763-5FD5-48D8-9FEA-6D2763F92722}" type="pres">
      <dgm:prSet presAssocID="{AE2D3716-CFD9-471E-9066-981D38BCA9FB}" presName="hierChild4" presStyleCnt="0"/>
      <dgm:spPr/>
    </dgm:pt>
    <dgm:pt modelId="{F221D803-84BE-4C0F-9E0A-D18754AAA991}" type="pres">
      <dgm:prSet presAssocID="{5F060C46-E16A-4918-A820-3BCAC6EDBA73}" presName="Name23" presStyleLbl="parChTrans1D4" presStyleIdx="0" presStyleCnt="4"/>
      <dgm:spPr/>
    </dgm:pt>
    <dgm:pt modelId="{B89C5124-C9F3-41D7-BE19-E1B1E85825F9}" type="pres">
      <dgm:prSet presAssocID="{3DAC563D-C350-446A-808C-0948839EFE09}" presName="hierRoot4" presStyleCnt="0"/>
      <dgm:spPr/>
    </dgm:pt>
    <dgm:pt modelId="{9F8B5576-D409-46AD-AE9B-5A0B816F89B6}" type="pres">
      <dgm:prSet presAssocID="{3DAC563D-C350-446A-808C-0948839EFE09}" presName="composite4" presStyleCnt="0"/>
      <dgm:spPr/>
    </dgm:pt>
    <dgm:pt modelId="{41030150-EE50-48CF-B8CC-9B4382207CBE}" type="pres">
      <dgm:prSet presAssocID="{3DAC563D-C350-446A-808C-0948839EFE09}" presName="background4" presStyleLbl="node4" presStyleIdx="0" presStyleCnt="4"/>
      <dgm:spPr/>
    </dgm:pt>
    <dgm:pt modelId="{EE6BEBAA-87B7-489A-AA60-5A4D35439A2F}" type="pres">
      <dgm:prSet presAssocID="{3DAC563D-C350-446A-808C-0948839EFE09}" presName="text4" presStyleLbl="fgAcc4" presStyleIdx="0" presStyleCnt="4" custScaleX="439296">
        <dgm:presLayoutVars>
          <dgm:chPref val="3"/>
        </dgm:presLayoutVars>
      </dgm:prSet>
      <dgm:spPr/>
    </dgm:pt>
    <dgm:pt modelId="{22B6A69B-AEE3-40EE-A9FA-63A362786740}" type="pres">
      <dgm:prSet presAssocID="{3DAC563D-C350-446A-808C-0948839EFE09}" presName="hierChild5" presStyleCnt="0"/>
      <dgm:spPr/>
    </dgm:pt>
    <dgm:pt modelId="{849C12EB-D3A7-494F-ACC6-5248F0E4C0C7}" type="pres">
      <dgm:prSet presAssocID="{BEBBAA44-4609-485C-BBEA-F2C2327D877B}" presName="Name23" presStyleLbl="parChTrans1D4" presStyleIdx="1" presStyleCnt="4"/>
      <dgm:spPr/>
    </dgm:pt>
    <dgm:pt modelId="{02E21C94-7396-49E8-A474-5601C2CD1E21}" type="pres">
      <dgm:prSet presAssocID="{B18D3678-AFBB-4253-8713-BCA71569B805}" presName="hierRoot4" presStyleCnt="0"/>
      <dgm:spPr/>
    </dgm:pt>
    <dgm:pt modelId="{A1138DD1-51C4-49B4-91E0-8D8B898916A0}" type="pres">
      <dgm:prSet presAssocID="{B18D3678-AFBB-4253-8713-BCA71569B805}" presName="composite4" presStyleCnt="0"/>
      <dgm:spPr/>
    </dgm:pt>
    <dgm:pt modelId="{BF2F8731-5FA9-4C7C-8817-E33A59AEB793}" type="pres">
      <dgm:prSet presAssocID="{B18D3678-AFBB-4253-8713-BCA71569B805}" presName="background4" presStyleLbl="node4" presStyleIdx="1" presStyleCnt="4"/>
      <dgm:spPr/>
    </dgm:pt>
    <dgm:pt modelId="{FAD5FECB-53BD-44DC-909D-8A9D28D21A7C}" type="pres">
      <dgm:prSet presAssocID="{B18D3678-AFBB-4253-8713-BCA71569B805}" presName="text4" presStyleLbl="fgAcc4" presStyleIdx="1" presStyleCnt="4" custScaleX="439296">
        <dgm:presLayoutVars>
          <dgm:chPref val="3"/>
        </dgm:presLayoutVars>
      </dgm:prSet>
      <dgm:spPr/>
    </dgm:pt>
    <dgm:pt modelId="{CB37F3A6-3568-45F2-816B-7E4D3F18E9CB}" type="pres">
      <dgm:prSet presAssocID="{B18D3678-AFBB-4253-8713-BCA71569B805}" presName="hierChild5" presStyleCnt="0"/>
      <dgm:spPr/>
    </dgm:pt>
    <dgm:pt modelId="{3D3CDB62-6A86-4F68-9961-9FEBB2FF15D5}" type="pres">
      <dgm:prSet presAssocID="{F159EF94-F83E-45BE-ADB1-1E8250A67882}" presName="Name23" presStyleLbl="parChTrans1D4" presStyleIdx="2" presStyleCnt="4"/>
      <dgm:spPr/>
    </dgm:pt>
    <dgm:pt modelId="{4E36917A-EC84-4AE9-B027-E7BC122C96AC}" type="pres">
      <dgm:prSet presAssocID="{78C2E021-C964-4641-B760-F40AC890EFC1}" presName="hierRoot4" presStyleCnt="0"/>
      <dgm:spPr/>
    </dgm:pt>
    <dgm:pt modelId="{EE03CEB4-8092-4D15-BA64-E99588D8E8BA}" type="pres">
      <dgm:prSet presAssocID="{78C2E021-C964-4641-B760-F40AC890EFC1}" presName="composite4" presStyleCnt="0"/>
      <dgm:spPr/>
    </dgm:pt>
    <dgm:pt modelId="{957659E1-4C50-4DDA-8AE7-D7A598B614E9}" type="pres">
      <dgm:prSet presAssocID="{78C2E021-C964-4641-B760-F40AC890EFC1}" presName="background4" presStyleLbl="node4" presStyleIdx="2" presStyleCnt="4"/>
      <dgm:spPr/>
    </dgm:pt>
    <dgm:pt modelId="{10F61A76-EE26-4C8C-8845-4235E28D6247}" type="pres">
      <dgm:prSet presAssocID="{78C2E021-C964-4641-B760-F40AC890EFC1}" presName="text4" presStyleLbl="fgAcc4" presStyleIdx="2" presStyleCnt="4" custScaleX="439296">
        <dgm:presLayoutVars>
          <dgm:chPref val="3"/>
        </dgm:presLayoutVars>
      </dgm:prSet>
      <dgm:spPr/>
    </dgm:pt>
    <dgm:pt modelId="{87AD3AD6-99D9-4E40-BA06-05D0DB12F788}" type="pres">
      <dgm:prSet presAssocID="{78C2E021-C964-4641-B760-F40AC890EFC1}" presName="hierChild5" presStyleCnt="0"/>
      <dgm:spPr/>
    </dgm:pt>
    <dgm:pt modelId="{2BDD89A5-EA4E-4007-A1C1-812D844ED2CD}" type="pres">
      <dgm:prSet presAssocID="{0A8F25CA-BA5D-40A9-A2E0-3EE3ADD607A8}" presName="Name23" presStyleLbl="parChTrans1D4" presStyleIdx="3" presStyleCnt="4"/>
      <dgm:spPr/>
    </dgm:pt>
    <dgm:pt modelId="{116C87B9-4E9E-4A57-A59C-CB10A3EB1A0F}" type="pres">
      <dgm:prSet presAssocID="{BB7A9DE3-A672-4EAE-B6C3-A5A9B824215F}" presName="hierRoot4" presStyleCnt="0"/>
      <dgm:spPr/>
    </dgm:pt>
    <dgm:pt modelId="{E4E406B0-A669-473D-8F3F-53F2AC278665}" type="pres">
      <dgm:prSet presAssocID="{BB7A9DE3-A672-4EAE-B6C3-A5A9B824215F}" presName="composite4" presStyleCnt="0"/>
      <dgm:spPr/>
    </dgm:pt>
    <dgm:pt modelId="{E68A834C-87FE-4ED3-8FA8-4E77B47D0829}" type="pres">
      <dgm:prSet presAssocID="{BB7A9DE3-A672-4EAE-B6C3-A5A9B824215F}" presName="background4" presStyleLbl="node4" presStyleIdx="3" presStyleCnt="4"/>
      <dgm:spPr/>
    </dgm:pt>
    <dgm:pt modelId="{9CF75FB0-684B-42AB-AA66-25C75E1E77C2}" type="pres">
      <dgm:prSet presAssocID="{BB7A9DE3-A672-4EAE-B6C3-A5A9B824215F}" presName="text4" presStyleLbl="fgAcc4" presStyleIdx="3" presStyleCnt="4" custScaleX="439296">
        <dgm:presLayoutVars>
          <dgm:chPref val="3"/>
        </dgm:presLayoutVars>
      </dgm:prSet>
      <dgm:spPr/>
    </dgm:pt>
    <dgm:pt modelId="{CCA916C7-AF42-4AE1-9FC3-87B4728B41F2}" type="pres">
      <dgm:prSet presAssocID="{BB7A9DE3-A672-4EAE-B6C3-A5A9B824215F}" presName="hierChild5" presStyleCnt="0"/>
      <dgm:spPr/>
    </dgm:pt>
  </dgm:ptLst>
  <dgm:cxnLst>
    <dgm:cxn modelId="{AB4BD209-B1E0-4C3F-8B95-44BD9CE06D75}" type="presOf" srcId="{FC6A112C-86B3-4568-BCAE-077F76A88DA8}" destId="{8B07C145-85F2-430A-B937-83606637F2DC}" srcOrd="0" destOrd="0" presId="urn:microsoft.com/office/officeart/2005/8/layout/hierarchy1"/>
    <dgm:cxn modelId="{8C7DAD0F-837D-4880-BE2C-A8EDEBC4F726}" type="presOf" srcId="{78C2E021-C964-4641-B760-F40AC890EFC1}" destId="{10F61A76-EE26-4C8C-8845-4235E28D6247}" srcOrd="0" destOrd="0" presId="urn:microsoft.com/office/officeart/2005/8/layout/hierarchy1"/>
    <dgm:cxn modelId="{6BB2221A-8751-4AAF-AA3D-87358477E570}" type="presOf" srcId="{3DAC563D-C350-446A-808C-0948839EFE09}" destId="{EE6BEBAA-87B7-489A-AA60-5A4D35439A2F}" srcOrd="0" destOrd="0" presId="urn:microsoft.com/office/officeart/2005/8/layout/hierarchy1"/>
    <dgm:cxn modelId="{EDD87F20-E109-49B3-98EC-FB73AF297C63}" srcId="{57AB3888-388B-443C-848A-4B182386AD00}" destId="{C062016C-9670-4364-BE12-FBBBD4541ECA}" srcOrd="0" destOrd="0" parTransId="{96C06A17-4DFC-4C81-98DC-C2FB46F60DA9}" sibTransId="{2ECBAEB8-C69C-4CB8-BDEC-629A98E166F7}"/>
    <dgm:cxn modelId="{5535445E-988F-46E4-9256-55F7A394362D}" type="presOf" srcId="{BB7A9DE3-A672-4EAE-B6C3-A5A9B824215F}" destId="{9CF75FB0-684B-42AB-AA66-25C75E1E77C2}" srcOrd="0" destOrd="0" presId="urn:microsoft.com/office/officeart/2005/8/layout/hierarchy1"/>
    <dgm:cxn modelId="{84A4A843-E82D-4E8D-8A15-16B17DF5EE75}" type="presOf" srcId="{AE2D3716-CFD9-471E-9066-981D38BCA9FB}" destId="{8D1E8CF4-3245-434A-9D6B-4531F158A7F5}" srcOrd="0" destOrd="0" presId="urn:microsoft.com/office/officeart/2005/8/layout/hierarchy1"/>
    <dgm:cxn modelId="{E2609764-3544-41EC-918B-6ECA5A1FD262}" type="presOf" srcId="{F159EF94-F83E-45BE-ADB1-1E8250A67882}" destId="{3D3CDB62-6A86-4F68-9961-9FEBB2FF15D5}" srcOrd="0" destOrd="0" presId="urn:microsoft.com/office/officeart/2005/8/layout/hierarchy1"/>
    <dgm:cxn modelId="{D9938456-874B-40AC-9552-620C684C6C38}" type="presOf" srcId="{C062016C-9670-4364-BE12-FBBBD4541ECA}" destId="{125D4A46-4373-4721-A34E-BE4AFA420387}" srcOrd="0" destOrd="0" presId="urn:microsoft.com/office/officeart/2005/8/layout/hierarchy1"/>
    <dgm:cxn modelId="{1D132157-29CE-40EA-9106-3421BBD1316D}" type="presOf" srcId="{8A6301AA-0E3A-4638-A930-3D0CE0E2BB25}" destId="{780AEE39-B403-4264-8F82-C33424F673E7}" srcOrd="0" destOrd="0" presId="urn:microsoft.com/office/officeart/2005/8/layout/hierarchy1"/>
    <dgm:cxn modelId="{AE3A8F57-472D-47AF-85E6-DF9101A34723}" srcId="{8A6301AA-0E3A-4638-A930-3D0CE0E2BB25}" destId="{57AB3888-388B-443C-848A-4B182386AD00}" srcOrd="0" destOrd="0" parTransId="{B19072FD-DBA9-4FA2-8BCA-0A40ACBA2784}" sibTransId="{1C179CF1-2CBC-442D-9B76-B014575EC66C}"/>
    <dgm:cxn modelId="{77D82B58-5CEA-4FB0-A798-E29AD37850EB}" srcId="{78C2E021-C964-4641-B760-F40AC890EFC1}" destId="{BB7A9DE3-A672-4EAE-B6C3-A5A9B824215F}" srcOrd="0" destOrd="0" parTransId="{0A8F25CA-BA5D-40A9-A2E0-3EE3ADD607A8}" sibTransId="{725BF2A2-771D-4E43-B08E-DF9B47392434}"/>
    <dgm:cxn modelId="{AB474B81-8DE0-4197-BBA1-47596B544641}" type="presOf" srcId="{B18D3678-AFBB-4253-8713-BCA71569B805}" destId="{FAD5FECB-53BD-44DC-909D-8A9D28D21A7C}" srcOrd="0" destOrd="0" presId="urn:microsoft.com/office/officeart/2005/8/layout/hierarchy1"/>
    <dgm:cxn modelId="{D91E9491-8F2B-46C9-A081-47750BAEAFD2}" srcId="{C062016C-9670-4364-BE12-FBBBD4541ECA}" destId="{AE2D3716-CFD9-471E-9066-981D38BCA9FB}" srcOrd="0" destOrd="0" parTransId="{FC6A112C-86B3-4568-BCAE-077F76A88DA8}" sibTransId="{03CE92A2-4F83-40A5-80B0-F489EB6A09E9}"/>
    <dgm:cxn modelId="{6AF500AD-01ED-4447-A303-73587F4562C5}" type="presOf" srcId="{57AB3888-388B-443C-848A-4B182386AD00}" destId="{5A1F7078-E65E-417D-A4CD-15057676D000}" srcOrd="0" destOrd="0" presId="urn:microsoft.com/office/officeart/2005/8/layout/hierarchy1"/>
    <dgm:cxn modelId="{BA439BAD-5983-4A95-829E-CB697568A103}" type="presOf" srcId="{96C06A17-4DFC-4C81-98DC-C2FB46F60DA9}" destId="{209C5911-4541-4980-8B52-B82A845762AA}" srcOrd="0" destOrd="0" presId="urn:microsoft.com/office/officeart/2005/8/layout/hierarchy1"/>
    <dgm:cxn modelId="{010B55B2-5E97-4FE6-923B-720B8A7ED13D}" type="presOf" srcId="{BEBBAA44-4609-485C-BBEA-F2C2327D877B}" destId="{849C12EB-D3A7-494F-ACC6-5248F0E4C0C7}" srcOrd="0" destOrd="0" presId="urn:microsoft.com/office/officeart/2005/8/layout/hierarchy1"/>
    <dgm:cxn modelId="{74D83BD9-2F17-412C-AC41-7AD8F7D56DB2}" srcId="{AE2D3716-CFD9-471E-9066-981D38BCA9FB}" destId="{3DAC563D-C350-446A-808C-0948839EFE09}" srcOrd="0" destOrd="0" parTransId="{5F060C46-E16A-4918-A820-3BCAC6EDBA73}" sibTransId="{C3934B97-C18C-4840-BD7E-AE29E2277844}"/>
    <dgm:cxn modelId="{8083ADDA-5920-48DB-B208-E424FE998010}" type="presOf" srcId="{5F060C46-E16A-4918-A820-3BCAC6EDBA73}" destId="{F221D803-84BE-4C0F-9E0A-D18754AAA991}" srcOrd="0" destOrd="0" presId="urn:microsoft.com/office/officeart/2005/8/layout/hierarchy1"/>
    <dgm:cxn modelId="{CDCC29DF-3135-487F-8FCD-F109A576871A}" type="presOf" srcId="{0A8F25CA-BA5D-40A9-A2E0-3EE3ADD607A8}" destId="{2BDD89A5-EA4E-4007-A1C1-812D844ED2CD}" srcOrd="0" destOrd="0" presId="urn:microsoft.com/office/officeart/2005/8/layout/hierarchy1"/>
    <dgm:cxn modelId="{69856FE1-E479-48B5-9D69-8D315C392816}" srcId="{3DAC563D-C350-446A-808C-0948839EFE09}" destId="{B18D3678-AFBB-4253-8713-BCA71569B805}" srcOrd="0" destOrd="0" parTransId="{BEBBAA44-4609-485C-BBEA-F2C2327D877B}" sibTransId="{91A416AE-ECF6-4C2E-BC4E-84FB3589755C}"/>
    <dgm:cxn modelId="{331EC0F8-6516-4BB8-9294-E6E5AE07CFFB}" srcId="{B18D3678-AFBB-4253-8713-BCA71569B805}" destId="{78C2E021-C964-4641-B760-F40AC890EFC1}" srcOrd="0" destOrd="0" parTransId="{F159EF94-F83E-45BE-ADB1-1E8250A67882}" sibTransId="{1A511F24-D162-4823-A55C-0B144ADA8695}"/>
    <dgm:cxn modelId="{767B3ACA-4FD8-41D4-B8C5-7CDB136F17EF}" type="presParOf" srcId="{780AEE39-B403-4264-8F82-C33424F673E7}" destId="{675A95E1-AF84-488D-BC15-B50A3285FDF2}" srcOrd="0" destOrd="0" presId="urn:microsoft.com/office/officeart/2005/8/layout/hierarchy1"/>
    <dgm:cxn modelId="{5E113196-4503-436A-AC37-49BC58D8F501}" type="presParOf" srcId="{675A95E1-AF84-488D-BC15-B50A3285FDF2}" destId="{5C4359D3-C31C-4CBD-9AE4-53EDAF3A366A}" srcOrd="0" destOrd="0" presId="urn:microsoft.com/office/officeart/2005/8/layout/hierarchy1"/>
    <dgm:cxn modelId="{319E5A9B-321C-4170-B605-1FD0CD6A8268}" type="presParOf" srcId="{5C4359D3-C31C-4CBD-9AE4-53EDAF3A366A}" destId="{8D3A7129-0A22-4F19-AE3A-C9627BCD0563}" srcOrd="0" destOrd="0" presId="urn:microsoft.com/office/officeart/2005/8/layout/hierarchy1"/>
    <dgm:cxn modelId="{F71142A5-BD9E-4FCF-9496-2652D5CB2A34}" type="presParOf" srcId="{5C4359D3-C31C-4CBD-9AE4-53EDAF3A366A}" destId="{5A1F7078-E65E-417D-A4CD-15057676D000}" srcOrd="1" destOrd="0" presId="urn:microsoft.com/office/officeart/2005/8/layout/hierarchy1"/>
    <dgm:cxn modelId="{B499DE74-97CB-4B38-AC0E-7082F1C329B6}" type="presParOf" srcId="{675A95E1-AF84-488D-BC15-B50A3285FDF2}" destId="{8879A723-A28D-40B4-96B5-50D7964D9F0C}" srcOrd="1" destOrd="0" presId="urn:microsoft.com/office/officeart/2005/8/layout/hierarchy1"/>
    <dgm:cxn modelId="{E13A4744-C0A2-4870-9675-0FFA187FDCE3}" type="presParOf" srcId="{8879A723-A28D-40B4-96B5-50D7964D9F0C}" destId="{209C5911-4541-4980-8B52-B82A845762AA}" srcOrd="0" destOrd="0" presId="urn:microsoft.com/office/officeart/2005/8/layout/hierarchy1"/>
    <dgm:cxn modelId="{500B4867-49E4-494D-979B-B92C805B76E2}" type="presParOf" srcId="{8879A723-A28D-40B4-96B5-50D7964D9F0C}" destId="{70D4555D-6E7C-4F58-8CC4-8B233157F017}" srcOrd="1" destOrd="0" presId="urn:microsoft.com/office/officeart/2005/8/layout/hierarchy1"/>
    <dgm:cxn modelId="{1E2F71B3-0D92-40C1-AC6C-0DAF4DCFB9DE}" type="presParOf" srcId="{70D4555D-6E7C-4F58-8CC4-8B233157F017}" destId="{A233C64E-51B1-4BB6-A003-01CC82691492}" srcOrd="0" destOrd="0" presId="urn:microsoft.com/office/officeart/2005/8/layout/hierarchy1"/>
    <dgm:cxn modelId="{5F1CC912-2B71-4120-B6E9-577E9983BF15}" type="presParOf" srcId="{A233C64E-51B1-4BB6-A003-01CC82691492}" destId="{A8DA7601-8217-4D75-A18D-DC249DC9429D}" srcOrd="0" destOrd="0" presId="urn:microsoft.com/office/officeart/2005/8/layout/hierarchy1"/>
    <dgm:cxn modelId="{F8C3B943-0BB6-4ACF-8278-C1BED1EEC347}" type="presParOf" srcId="{A233C64E-51B1-4BB6-A003-01CC82691492}" destId="{125D4A46-4373-4721-A34E-BE4AFA420387}" srcOrd="1" destOrd="0" presId="urn:microsoft.com/office/officeart/2005/8/layout/hierarchy1"/>
    <dgm:cxn modelId="{42E33426-C3A8-415B-8552-4BF7A5CE0A24}" type="presParOf" srcId="{70D4555D-6E7C-4F58-8CC4-8B233157F017}" destId="{425CC5FD-E95A-4C2E-B6EE-E01D094737E3}" srcOrd="1" destOrd="0" presId="urn:microsoft.com/office/officeart/2005/8/layout/hierarchy1"/>
    <dgm:cxn modelId="{2E0F0ED1-6BC9-4078-BD5F-FBED2BDF6899}" type="presParOf" srcId="{425CC5FD-E95A-4C2E-B6EE-E01D094737E3}" destId="{8B07C145-85F2-430A-B937-83606637F2DC}" srcOrd="0" destOrd="0" presId="urn:microsoft.com/office/officeart/2005/8/layout/hierarchy1"/>
    <dgm:cxn modelId="{2606C827-5A1A-42F7-A9C5-A9D5E5269E40}" type="presParOf" srcId="{425CC5FD-E95A-4C2E-B6EE-E01D094737E3}" destId="{6EBEEB33-DBE8-4D0B-BA48-350EC64768E0}" srcOrd="1" destOrd="0" presId="urn:microsoft.com/office/officeart/2005/8/layout/hierarchy1"/>
    <dgm:cxn modelId="{A85ACC1A-4DB5-481E-9D4B-36EFE6889BC4}" type="presParOf" srcId="{6EBEEB33-DBE8-4D0B-BA48-350EC64768E0}" destId="{388C630E-E506-4B6C-B00F-7AA7E2F17076}" srcOrd="0" destOrd="0" presId="urn:microsoft.com/office/officeart/2005/8/layout/hierarchy1"/>
    <dgm:cxn modelId="{47BE5E17-EACB-4407-842B-3B5F544AD885}" type="presParOf" srcId="{388C630E-E506-4B6C-B00F-7AA7E2F17076}" destId="{BBDE5D46-9208-4D07-91F9-D95193F53213}" srcOrd="0" destOrd="0" presId="urn:microsoft.com/office/officeart/2005/8/layout/hierarchy1"/>
    <dgm:cxn modelId="{3510DF44-E884-4554-9601-D4B73409FB8D}" type="presParOf" srcId="{388C630E-E506-4B6C-B00F-7AA7E2F17076}" destId="{8D1E8CF4-3245-434A-9D6B-4531F158A7F5}" srcOrd="1" destOrd="0" presId="urn:microsoft.com/office/officeart/2005/8/layout/hierarchy1"/>
    <dgm:cxn modelId="{1C6C23D1-72D9-4FE5-A15F-A62DEB3A2678}" type="presParOf" srcId="{6EBEEB33-DBE8-4D0B-BA48-350EC64768E0}" destId="{90D7E763-5FD5-48D8-9FEA-6D2763F92722}" srcOrd="1" destOrd="0" presId="urn:microsoft.com/office/officeart/2005/8/layout/hierarchy1"/>
    <dgm:cxn modelId="{42D160CF-C07D-4ECB-B5B3-4B71A3FAF965}" type="presParOf" srcId="{90D7E763-5FD5-48D8-9FEA-6D2763F92722}" destId="{F221D803-84BE-4C0F-9E0A-D18754AAA991}" srcOrd="0" destOrd="0" presId="urn:microsoft.com/office/officeart/2005/8/layout/hierarchy1"/>
    <dgm:cxn modelId="{D7AAEBBC-8D83-4783-B68B-B7D4FF474BBA}" type="presParOf" srcId="{90D7E763-5FD5-48D8-9FEA-6D2763F92722}" destId="{B89C5124-C9F3-41D7-BE19-E1B1E85825F9}" srcOrd="1" destOrd="0" presId="urn:microsoft.com/office/officeart/2005/8/layout/hierarchy1"/>
    <dgm:cxn modelId="{83F23B54-93B0-4BE0-A125-9A5017EBFC31}" type="presParOf" srcId="{B89C5124-C9F3-41D7-BE19-E1B1E85825F9}" destId="{9F8B5576-D409-46AD-AE9B-5A0B816F89B6}" srcOrd="0" destOrd="0" presId="urn:microsoft.com/office/officeart/2005/8/layout/hierarchy1"/>
    <dgm:cxn modelId="{BECE0DE0-59EE-4E0A-A841-48A6782337AF}" type="presParOf" srcId="{9F8B5576-D409-46AD-AE9B-5A0B816F89B6}" destId="{41030150-EE50-48CF-B8CC-9B4382207CBE}" srcOrd="0" destOrd="0" presId="urn:microsoft.com/office/officeart/2005/8/layout/hierarchy1"/>
    <dgm:cxn modelId="{E9CD4AF3-FE0F-4314-9FDC-A3AF91FA1E16}" type="presParOf" srcId="{9F8B5576-D409-46AD-AE9B-5A0B816F89B6}" destId="{EE6BEBAA-87B7-489A-AA60-5A4D35439A2F}" srcOrd="1" destOrd="0" presId="urn:microsoft.com/office/officeart/2005/8/layout/hierarchy1"/>
    <dgm:cxn modelId="{9A94C440-E9E2-4B35-8FF4-28770CE70CA6}" type="presParOf" srcId="{B89C5124-C9F3-41D7-BE19-E1B1E85825F9}" destId="{22B6A69B-AEE3-40EE-A9FA-63A362786740}" srcOrd="1" destOrd="0" presId="urn:microsoft.com/office/officeart/2005/8/layout/hierarchy1"/>
    <dgm:cxn modelId="{CBE2456D-5B7E-4987-A42D-8DCD366960A3}" type="presParOf" srcId="{22B6A69B-AEE3-40EE-A9FA-63A362786740}" destId="{849C12EB-D3A7-494F-ACC6-5248F0E4C0C7}" srcOrd="0" destOrd="0" presId="urn:microsoft.com/office/officeart/2005/8/layout/hierarchy1"/>
    <dgm:cxn modelId="{8ED68B88-837F-4993-9065-9787117C9355}" type="presParOf" srcId="{22B6A69B-AEE3-40EE-A9FA-63A362786740}" destId="{02E21C94-7396-49E8-A474-5601C2CD1E21}" srcOrd="1" destOrd="0" presId="urn:microsoft.com/office/officeart/2005/8/layout/hierarchy1"/>
    <dgm:cxn modelId="{59076ACE-30B7-4C8B-BD88-0904A380E179}" type="presParOf" srcId="{02E21C94-7396-49E8-A474-5601C2CD1E21}" destId="{A1138DD1-51C4-49B4-91E0-8D8B898916A0}" srcOrd="0" destOrd="0" presId="urn:microsoft.com/office/officeart/2005/8/layout/hierarchy1"/>
    <dgm:cxn modelId="{AA492095-80C2-44CE-A550-785C3AAE10A0}" type="presParOf" srcId="{A1138DD1-51C4-49B4-91E0-8D8B898916A0}" destId="{BF2F8731-5FA9-4C7C-8817-E33A59AEB793}" srcOrd="0" destOrd="0" presId="urn:microsoft.com/office/officeart/2005/8/layout/hierarchy1"/>
    <dgm:cxn modelId="{7EA8B58C-C3CE-452E-991C-C8CF8A098B2A}" type="presParOf" srcId="{A1138DD1-51C4-49B4-91E0-8D8B898916A0}" destId="{FAD5FECB-53BD-44DC-909D-8A9D28D21A7C}" srcOrd="1" destOrd="0" presId="urn:microsoft.com/office/officeart/2005/8/layout/hierarchy1"/>
    <dgm:cxn modelId="{A2CFC70E-B8A5-4177-B29E-35E9E5D617FB}" type="presParOf" srcId="{02E21C94-7396-49E8-A474-5601C2CD1E21}" destId="{CB37F3A6-3568-45F2-816B-7E4D3F18E9CB}" srcOrd="1" destOrd="0" presId="urn:microsoft.com/office/officeart/2005/8/layout/hierarchy1"/>
    <dgm:cxn modelId="{BCB755AD-6AAA-40B1-B529-639B0AAA59D4}" type="presParOf" srcId="{CB37F3A6-3568-45F2-816B-7E4D3F18E9CB}" destId="{3D3CDB62-6A86-4F68-9961-9FEBB2FF15D5}" srcOrd="0" destOrd="0" presId="urn:microsoft.com/office/officeart/2005/8/layout/hierarchy1"/>
    <dgm:cxn modelId="{69F9A032-72D1-4220-9481-8053EE8C7A61}" type="presParOf" srcId="{CB37F3A6-3568-45F2-816B-7E4D3F18E9CB}" destId="{4E36917A-EC84-4AE9-B027-E7BC122C96AC}" srcOrd="1" destOrd="0" presId="urn:microsoft.com/office/officeart/2005/8/layout/hierarchy1"/>
    <dgm:cxn modelId="{B6F9AB9C-32D2-40D5-BFEA-8C299697D7DA}" type="presParOf" srcId="{4E36917A-EC84-4AE9-B027-E7BC122C96AC}" destId="{EE03CEB4-8092-4D15-BA64-E99588D8E8BA}" srcOrd="0" destOrd="0" presId="urn:microsoft.com/office/officeart/2005/8/layout/hierarchy1"/>
    <dgm:cxn modelId="{AC9B43D9-1EA2-4F88-9779-EE25C23A3D93}" type="presParOf" srcId="{EE03CEB4-8092-4D15-BA64-E99588D8E8BA}" destId="{957659E1-4C50-4DDA-8AE7-D7A598B614E9}" srcOrd="0" destOrd="0" presId="urn:microsoft.com/office/officeart/2005/8/layout/hierarchy1"/>
    <dgm:cxn modelId="{B0B5ED36-F1B9-47C2-83C3-2525046E2CE4}" type="presParOf" srcId="{EE03CEB4-8092-4D15-BA64-E99588D8E8BA}" destId="{10F61A76-EE26-4C8C-8845-4235E28D6247}" srcOrd="1" destOrd="0" presId="urn:microsoft.com/office/officeart/2005/8/layout/hierarchy1"/>
    <dgm:cxn modelId="{59AB9CA1-E082-4EF0-8F1B-BA694701155E}" type="presParOf" srcId="{4E36917A-EC84-4AE9-B027-E7BC122C96AC}" destId="{87AD3AD6-99D9-4E40-BA06-05D0DB12F788}" srcOrd="1" destOrd="0" presId="urn:microsoft.com/office/officeart/2005/8/layout/hierarchy1"/>
    <dgm:cxn modelId="{BD76A52C-4501-4ACD-A1AA-49EC11B06AD0}" type="presParOf" srcId="{87AD3AD6-99D9-4E40-BA06-05D0DB12F788}" destId="{2BDD89A5-EA4E-4007-A1C1-812D844ED2CD}" srcOrd="0" destOrd="0" presId="urn:microsoft.com/office/officeart/2005/8/layout/hierarchy1"/>
    <dgm:cxn modelId="{ECD3654E-32E1-4D25-AC15-0E5B9A2EC034}" type="presParOf" srcId="{87AD3AD6-99D9-4E40-BA06-05D0DB12F788}" destId="{116C87B9-4E9E-4A57-A59C-CB10A3EB1A0F}" srcOrd="1" destOrd="0" presId="urn:microsoft.com/office/officeart/2005/8/layout/hierarchy1"/>
    <dgm:cxn modelId="{00565A06-730A-4943-BB81-F69A9B6ACE94}" type="presParOf" srcId="{116C87B9-4E9E-4A57-A59C-CB10A3EB1A0F}" destId="{E4E406B0-A669-473D-8F3F-53F2AC278665}" srcOrd="0" destOrd="0" presId="urn:microsoft.com/office/officeart/2005/8/layout/hierarchy1"/>
    <dgm:cxn modelId="{B3E79378-DF5A-4510-BF8E-A1B2EC2E2C22}" type="presParOf" srcId="{E4E406B0-A669-473D-8F3F-53F2AC278665}" destId="{E68A834C-87FE-4ED3-8FA8-4E77B47D0829}" srcOrd="0" destOrd="0" presId="urn:microsoft.com/office/officeart/2005/8/layout/hierarchy1"/>
    <dgm:cxn modelId="{4EE9C12C-BB06-4FB0-B533-E9A8B63CD5A5}" type="presParOf" srcId="{E4E406B0-A669-473D-8F3F-53F2AC278665}" destId="{9CF75FB0-684B-42AB-AA66-25C75E1E77C2}" srcOrd="1" destOrd="0" presId="urn:microsoft.com/office/officeart/2005/8/layout/hierarchy1"/>
    <dgm:cxn modelId="{DA85B2EB-33A1-4703-83CB-4B0BEA8A7C3B}" type="presParOf" srcId="{116C87B9-4E9E-4A57-A59C-CB10A3EB1A0F}" destId="{CCA916C7-AF42-4AE1-9FC3-87B4728B41F2}"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50BE5C-AC16-4000-90F5-58F67732EB50}" type="doc">
      <dgm:prSet loTypeId="urn:microsoft.com/office/officeart/2005/8/layout/cycle8" loCatId="cycle" qsTypeId="urn:microsoft.com/office/officeart/2005/8/quickstyle/simple5" qsCatId="simple" csTypeId="urn:microsoft.com/office/officeart/2005/8/colors/colorful4" csCatId="colorful" phldr="1"/>
      <dgm:spPr/>
    </dgm:pt>
    <dgm:pt modelId="{CFCF71C4-1184-42E2-B458-40F37CD40F5C}">
      <dgm:prSet phldrT="[نص]"/>
      <dgm:spPr>
        <a:xfrm>
          <a:off x="701761" y="249817"/>
          <a:ext cx="3413760" cy="3413760"/>
        </a:xfrm>
        <a:gradFill rotWithShape="0">
          <a:gsLst>
            <a:gs pos="0">
              <a:srgbClr val="DADADA">
                <a:hueOff val="0"/>
                <a:satOff val="0"/>
                <a:lumOff val="0"/>
                <a:alphaOff val="0"/>
                <a:shade val="51000"/>
                <a:satMod val="130000"/>
              </a:srgbClr>
            </a:gs>
            <a:gs pos="80000">
              <a:srgbClr val="DADADA">
                <a:hueOff val="0"/>
                <a:satOff val="0"/>
                <a:lumOff val="0"/>
                <a:alphaOff val="0"/>
                <a:shade val="93000"/>
                <a:satMod val="130000"/>
              </a:srgbClr>
            </a:gs>
            <a:gs pos="100000">
              <a:srgbClr val="DADADA">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pPr rtl="1"/>
          <a:r>
            <a:rPr lang="ar-SA" b="1" dirty="0">
              <a:solidFill>
                <a:schemeClr val="tx1"/>
              </a:solidFill>
              <a:latin typeface="Traditional Arabic" pitchFamily="2" charset="-78"/>
              <a:ea typeface="+mn-ea"/>
              <a:cs typeface="AF_Taif Normal" pitchFamily="2" charset="-78"/>
            </a:rPr>
            <a:t>المسجل</a:t>
          </a:r>
        </a:p>
      </dgm:t>
    </dgm:pt>
    <dgm:pt modelId="{C68767C3-9FAE-40F6-8391-4BE508527AB0}" type="parTrans" cxnId="{FC153CF4-734B-482C-9586-8071827F1FD5}">
      <dgm:prSet/>
      <dgm:spPr/>
      <dgm:t>
        <a:bodyPr/>
        <a:lstStyle/>
        <a:p>
          <a:pPr rtl="1"/>
          <a:endParaRPr lang="ar-SA">
            <a:solidFill>
              <a:schemeClr val="tx1"/>
            </a:solidFill>
            <a:cs typeface="AF_Taif Normal" pitchFamily="2" charset="-78"/>
          </a:endParaRPr>
        </a:p>
      </dgm:t>
    </dgm:pt>
    <dgm:pt modelId="{378F41D5-BCBD-4082-971B-3048309EA479}" type="sibTrans" cxnId="{FC153CF4-734B-482C-9586-8071827F1FD5}">
      <dgm:prSet/>
      <dgm:spPr/>
      <dgm:t>
        <a:bodyPr/>
        <a:lstStyle/>
        <a:p>
          <a:pPr rtl="1"/>
          <a:endParaRPr lang="ar-SA">
            <a:solidFill>
              <a:schemeClr val="tx1"/>
            </a:solidFill>
            <a:cs typeface="AF_Taif Normal" pitchFamily="2" charset="-78"/>
          </a:endParaRPr>
        </a:p>
      </dgm:t>
    </dgm:pt>
    <dgm:pt modelId="{06918E38-FA36-4FAB-B1FE-ADF37B5F55A7}">
      <dgm:prSet phldrT="[نص]"/>
      <dgm:spPr>
        <a:xfrm>
          <a:off x="701761" y="364422"/>
          <a:ext cx="3413760" cy="3413760"/>
        </a:xfrm>
        <a:gradFill rotWithShape="0">
          <a:gsLst>
            <a:gs pos="0">
              <a:srgbClr val="DADADA">
                <a:hueOff val="3600000"/>
                <a:satOff val="7729"/>
                <a:lumOff val="-4183"/>
                <a:alphaOff val="0"/>
                <a:shade val="51000"/>
                <a:satMod val="130000"/>
              </a:srgbClr>
            </a:gs>
            <a:gs pos="80000">
              <a:srgbClr val="DADADA">
                <a:hueOff val="3600000"/>
                <a:satOff val="7729"/>
                <a:lumOff val="-4183"/>
                <a:alphaOff val="0"/>
                <a:shade val="93000"/>
                <a:satMod val="130000"/>
              </a:srgbClr>
            </a:gs>
            <a:gs pos="100000">
              <a:srgbClr val="DADADA">
                <a:hueOff val="3600000"/>
                <a:satOff val="7729"/>
                <a:lumOff val="-4183"/>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pPr rtl="1"/>
          <a:r>
            <a:rPr lang="ar-SA" dirty="0">
              <a:solidFill>
                <a:schemeClr val="tx1"/>
              </a:solidFill>
              <a:latin typeface="Arial"/>
              <a:ea typeface="+mn-ea"/>
              <a:cs typeface="AF_Taif Normal" pitchFamily="2" charset="-78"/>
            </a:rPr>
            <a:t>الخط الزمني</a:t>
          </a:r>
        </a:p>
      </dgm:t>
    </dgm:pt>
    <dgm:pt modelId="{A5FEA0D9-D3D5-40BA-955B-FB003D75C323}" type="parTrans" cxnId="{636504E8-CF41-4037-9B98-2AE861DFD07E}">
      <dgm:prSet/>
      <dgm:spPr/>
      <dgm:t>
        <a:bodyPr/>
        <a:lstStyle/>
        <a:p>
          <a:pPr rtl="1"/>
          <a:endParaRPr lang="ar-SA">
            <a:solidFill>
              <a:schemeClr val="tx1"/>
            </a:solidFill>
            <a:cs typeface="AF_Taif Normal" pitchFamily="2" charset="-78"/>
          </a:endParaRPr>
        </a:p>
      </dgm:t>
    </dgm:pt>
    <dgm:pt modelId="{676E15A0-D853-430A-9E81-47E577A5E311}" type="sibTrans" cxnId="{636504E8-CF41-4037-9B98-2AE861DFD07E}">
      <dgm:prSet/>
      <dgm:spPr/>
      <dgm:t>
        <a:bodyPr/>
        <a:lstStyle/>
        <a:p>
          <a:pPr rtl="1"/>
          <a:endParaRPr lang="ar-SA">
            <a:solidFill>
              <a:schemeClr val="tx1"/>
            </a:solidFill>
            <a:cs typeface="AF_Taif Normal" pitchFamily="2" charset="-78"/>
          </a:endParaRPr>
        </a:p>
      </dgm:t>
    </dgm:pt>
    <dgm:pt modelId="{A9D99FC6-DAA9-4926-B513-A7FFD3AE7FC8}">
      <dgm:prSet phldrT="[نص]"/>
      <dgm:spPr>
        <a:xfrm>
          <a:off x="587156" y="364422"/>
          <a:ext cx="3413760" cy="3413760"/>
        </a:xfrm>
        <a:gradFill rotWithShape="0">
          <a:gsLst>
            <a:gs pos="0">
              <a:srgbClr val="DADADA">
                <a:hueOff val="7200000"/>
                <a:satOff val="15459"/>
                <a:lumOff val="-8366"/>
                <a:alphaOff val="0"/>
                <a:shade val="51000"/>
                <a:satMod val="130000"/>
              </a:srgbClr>
            </a:gs>
            <a:gs pos="80000">
              <a:srgbClr val="DADADA">
                <a:hueOff val="7200000"/>
                <a:satOff val="15459"/>
                <a:lumOff val="-8366"/>
                <a:alphaOff val="0"/>
                <a:shade val="93000"/>
                <a:satMod val="130000"/>
              </a:srgbClr>
            </a:gs>
            <a:gs pos="100000">
              <a:srgbClr val="DADADA">
                <a:hueOff val="7200000"/>
                <a:satOff val="15459"/>
                <a:lumOff val="-836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pPr rtl="1"/>
          <a:r>
            <a:rPr lang="ar-SA" dirty="0">
              <a:solidFill>
                <a:schemeClr val="tx1"/>
              </a:solidFill>
              <a:latin typeface="Arial"/>
              <a:ea typeface="+mn-ea"/>
              <a:cs typeface="AF_Taif Normal" pitchFamily="2" charset="-78"/>
            </a:rPr>
            <a:t>المسرح</a:t>
          </a:r>
        </a:p>
      </dgm:t>
    </dgm:pt>
    <dgm:pt modelId="{814119BC-312F-41BB-80C0-7632C51C7438}" type="parTrans" cxnId="{6906D53F-BEA3-446A-8515-A82152B3B8E6}">
      <dgm:prSet/>
      <dgm:spPr/>
      <dgm:t>
        <a:bodyPr/>
        <a:lstStyle/>
        <a:p>
          <a:pPr rtl="1"/>
          <a:endParaRPr lang="ar-SA">
            <a:solidFill>
              <a:schemeClr val="tx1"/>
            </a:solidFill>
            <a:cs typeface="AF_Taif Normal" pitchFamily="2" charset="-78"/>
          </a:endParaRPr>
        </a:p>
      </dgm:t>
    </dgm:pt>
    <dgm:pt modelId="{6F275513-398F-4C2B-A3D7-CAEBAC10CDAD}" type="sibTrans" cxnId="{6906D53F-BEA3-446A-8515-A82152B3B8E6}">
      <dgm:prSet/>
      <dgm:spPr/>
      <dgm:t>
        <a:bodyPr/>
        <a:lstStyle/>
        <a:p>
          <a:pPr rtl="1"/>
          <a:endParaRPr lang="ar-SA">
            <a:solidFill>
              <a:schemeClr val="tx1"/>
            </a:solidFill>
            <a:cs typeface="AF_Taif Normal" pitchFamily="2" charset="-78"/>
          </a:endParaRPr>
        </a:p>
      </dgm:t>
    </dgm:pt>
    <dgm:pt modelId="{AC4A6C04-B841-4C49-98AB-14C13EBC7C51}">
      <dgm:prSet/>
      <dgm:spPr>
        <a:xfrm>
          <a:off x="587156" y="249817"/>
          <a:ext cx="3413760" cy="3413760"/>
        </a:xfrm>
        <a:gradFill rotWithShape="0">
          <a:gsLst>
            <a:gs pos="0">
              <a:srgbClr val="DADADA">
                <a:hueOff val="10800000"/>
                <a:satOff val="23188"/>
                <a:lumOff val="-12549"/>
                <a:alphaOff val="0"/>
                <a:shade val="51000"/>
                <a:satMod val="130000"/>
              </a:srgbClr>
            </a:gs>
            <a:gs pos="80000">
              <a:srgbClr val="DADADA">
                <a:hueOff val="10800000"/>
                <a:satOff val="23188"/>
                <a:lumOff val="-12549"/>
                <a:alphaOff val="0"/>
                <a:shade val="93000"/>
                <a:satMod val="130000"/>
              </a:srgbClr>
            </a:gs>
            <a:gs pos="100000">
              <a:srgbClr val="DADADA">
                <a:hueOff val="10800000"/>
                <a:satOff val="23188"/>
                <a:lumOff val="-1254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pPr rtl="1"/>
          <a:r>
            <a:rPr lang="ar-SA" dirty="0">
              <a:solidFill>
                <a:schemeClr val="tx1"/>
              </a:solidFill>
              <a:latin typeface="Arial"/>
              <a:ea typeface="+mn-ea"/>
              <a:cs typeface="AF_Taif Normal" pitchFamily="2" charset="-78"/>
            </a:rPr>
            <a:t>قسم الأدوات</a:t>
          </a:r>
        </a:p>
      </dgm:t>
    </dgm:pt>
    <dgm:pt modelId="{A4B989B9-348B-46A6-9312-5D6C80B97594}" type="parTrans" cxnId="{3DE9AC74-80A5-46BB-85D0-B6734D03C0B4}">
      <dgm:prSet/>
      <dgm:spPr/>
      <dgm:t>
        <a:bodyPr/>
        <a:lstStyle/>
        <a:p>
          <a:pPr rtl="1"/>
          <a:endParaRPr lang="ar-SA">
            <a:solidFill>
              <a:schemeClr val="tx1"/>
            </a:solidFill>
            <a:cs typeface="AF_Taif Normal" pitchFamily="2" charset="-78"/>
          </a:endParaRPr>
        </a:p>
      </dgm:t>
    </dgm:pt>
    <dgm:pt modelId="{A888ABF4-36A6-465D-A48C-D15C6A11DB0E}" type="sibTrans" cxnId="{3DE9AC74-80A5-46BB-85D0-B6734D03C0B4}">
      <dgm:prSet/>
      <dgm:spPr/>
      <dgm:t>
        <a:bodyPr/>
        <a:lstStyle/>
        <a:p>
          <a:pPr rtl="1"/>
          <a:endParaRPr lang="ar-SA">
            <a:solidFill>
              <a:schemeClr val="tx1"/>
            </a:solidFill>
            <a:cs typeface="AF_Taif Normal" pitchFamily="2" charset="-78"/>
          </a:endParaRPr>
        </a:p>
      </dgm:t>
    </dgm:pt>
    <dgm:pt modelId="{52741F13-C449-4818-A4B8-ABCB497C89F5}" type="pres">
      <dgm:prSet presAssocID="{1B50BE5C-AC16-4000-90F5-58F67732EB50}" presName="compositeShape" presStyleCnt="0">
        <dgm:presLayoutVars>
          <dgm:chMax val="7"/>
          <dgm:dir/>
          <dgm:resizeHandles val="exact"/>
        </dgm:presLayoutVars>
      </dgm:prSet>
      <dgm:spPr/>
    </dgm:pt>
    <dgm:pt modelId="{7D882B3D-7D97-4376-BE36-6E0DCD4E79C3}" type="pres">
      <dgm:prSet presAssocID="{1B50BE5C-AC16-4000-90F5-58F67732EB50}" presName="wedge1" presStyleLbl="node1" presStyleIdx="0" presStyleCnt="4"/>
      <dgm:spPr>
        <a:prstGeom prst="pie">
          <a:avLst>
            <a:gd name="adj1" fmla="val 16200000"/>
            <a:gd name="adj2" fmla="val 0"/>
          </a:avLst>
        </a:prstGeom>
      </dgm:spPr>
    </dgm:pt>
    <dgm:pt modelId="{FFB57452-0CA9-4BD2-AEBB-3F783A8B0924}" type="pres">
      <dgm:prSet presAssocID="{1B50BE5C-AC16-4000-90F5-58F67732EB50}" presName="dummy1a" presStyleCnt="0"/>
      <dgm:spPr/>
    </dgm:pt>
    <dgm:pt modelId="{A5B8B89F-7BFF-42F2-AB33-D809453B08FD}" type="pres">
      <dgm:prSet presAssocID="{1B50BE5C-AC16-4000-90F5-58F67732EB50}" presName="dummy1b" presStyleCnt="0"/>
      <dgm:spPr/>
    </dgm:pt>
    <dgm:pt modelId="{918FBB73-1FE4-4F3B-A997-619B8844F51B}" type="pres">
      <dgm:prSet presAssocID="{1B50BE5C-AC16-4000-90F5-58F67732EB50}" presName="wedge1Tx" presStyleLbl="node1" presStyleIdx="0" presStyleCnt="4">
        <dgm:presLayoutVars>
          <dgm:chMax val="0"/>
          <dgm:chPref val="0"/>
          <dgm:bulletEnabled val="1"/>
        </dgm:presLayoutVars>
      </dgm:prSet>
      <dgm:spPr/>
    </dgm:pt>
    <dgm:pt modelId="{4C420335-215F-4EDC-86EA-597B6704A67F}" type="pres">
      <dgm:prSet presAssocID="{1B50BE5C-AC16-4000-90F5-58F67732EB50}" presName="wedge2" presStyleLbl="node1" presStyleIdx="1" presStyleCnt="4"/>
      <dgm:spPr>
        <a:prstGeom prst="pie">
          <a:avLst>
            <a:gd name="adj1" fmla="val 0"/>
            <a:gd name="adj2" fmla="val 5400000"/>
          </a:avLst>
        </a:prstGeom>
      </dgm:spPr>
    </dgm:pt>
    <dgm:pt modelId="{88161D2D-8C08-495C-B333-3E63581EAD56}" type="pres">
      <dgm:prSet presAssocID="{1B50BE5C-AC16-4000-90F5-58F67732EB50}" presName="dummy2a" presStyleCnt="0"/>
      <dgm:spPr/>
    </dgm:pt>
    <dgm:pt modelId="{96FC13A6-D5B1-4934-BB67-B7D9D488B9C5}" type="pres">
      <dgm:prSet presAssocID="{1B50BE5C-AC16-4000-90F5-58F67732EB50}" presName="dummy2b" presStyleCnt="0"/>
      <dgm:spPr/>
    </dgm:pt>
    <dgm:pt modelId="{327E945E-13F4-4E0C-871A-66314657EFA0}" type="pres">
      <dgm:prSet presAssocID="{1B50BE5C-AC16-4000-90F5-58F67732EB50}" presName="wedge2Tx" presStyleLbl="node1" presStyleIdx="1" presStyleCnt="4">
        <dgm:presLayoutVars>
          <dgm:chMax val="0"/>
          <dgm:chPref val="0"/>
          <dgm:bulletEnabled val="1"/>
        </dgm:presLayoutVars>
      </dgm:prSet>
      <dgm:spPr/>
    </dgm:pt>
    <dgm:pt modelId="{9BCF4A4F-3F77-4758-8CB6-1ECADC15A9A2}" type="pres">
      <dgm:prSet presAssocID="{1B50BE5C-AC16-4000-90F5-58F67732EB50}" presName="wedge3" presStyleLbl="node1" presStyleIdx="2" presStyleCnt="4"/>
      <dgm:spPr>
        <a:prstGeom prst="pie">
          <a:avLst>
            <a:gd name="adj1" fmla="val 5400000"/>
            <a:gd name="adj2" fmla="val 10800000"/>
          </a:avLst>
        </a:prstGeom>
      </dgm:spPr>
    </dgm:pt>
    <dgm:pt modelId="{8A57DBFC-9A22-4625-8DF8-0A7EE7DCB213}" type="pres">
      <dgm:prSet presAssocID="{1B50BE5C-AC16-4000-90F5-58F67732EB50}" presName="dummy3a" presStyleCnt="0"/>
      <dgm:spPr/>
    </dgm:pt>
    <dgm:pt modelId="{10133256-D39A-4C25-B32C-09440CB361BD}" type="pres">
      <dgm:prSet presAssocID="{1B50BE5C-AC16-4000-90F5-58F67732EB50}" presName="dummy3b" presStyleCnt="0"/>
      <dgm:spPr/>
    </dgm:pt>
    <dgm:pt modelId="{A3619F79-3251-4CCC-B547-B35F0FA29BE4}" type="pres">
      <dgm:prSet presAssocID="{1B50BE5C-AC16-4000-90F5-58F67732EB50}" presName="wedge3Tx" presStyleLbl="node1" presStyleIdx="2" presStyleCnt="4">
        <dgm:presLayoutVars>
          <dgm:chMax val="0"/>
          <dgm:chPref val="0"/>
          <dgm:bulletEnabled val="1"/>
        </dgm:presLayoutVars>
      </dgm:prSet>
      <dgm:spPr/>
    </dgm:pt>
    <dgm:pt modelId="{28D85DE0-2BFD-4004-9FCA-0B36CDFA8C13}" type="pres">
      <dgm:prSet presAssocID="{1B50BE5C-AC16-4000-90F5-58F67732EB50}" presName="wedge4" presStyleLbl="node1" presStyleIdx="3" presStyleCnt="4"/>
      <dgm:spPr>
        <a:prstGeom prst="pie">
          <a:avLst>
            <a:gd name="adj1" fmla="val 10800000"/>
            <a:gd name="adj2" fmla="val 16200000"/>
          </a:avLst>
        </a:prstGeom>
      </dgm:spPr>
    </dgm:pt>
    <dgm:pt modelId="{15D1F799-E4EE-4ED7-BAF3-6AD473298EE3}" type="pres">
      <dgm:prSet presAssocID="{1B50BE5C-AC16-4000-90F5-58F67732EB50}" presName="dummy4a" presStyleCnt="0"/>
      <dgm:spPr/>
    </dgm:pt>
    <dgm:pt modelId="{291823C8-3B97-4942-8FAD-BCCE1B003353}" type="pres">
      <dgm:prSet presAssocID="{1B50BE5C-AC16-4000-90F5-58F67732EB50}" presName="dummy4b" presStyleCnt="0"/>
      <dgm:spPr/>
    </dgm:pt>
    <dgm:pt modelId="{45EA8B99-91F1-4A1B-9128-0A3AC1001C64}" type="pres">
      <dgm:prSet presAssocID="{1B50BE5C-AC16-4000-90F5-58F67732EB50}" presName="wedge4Tx" presStyleLbl="node1" presStyleIdx="3" presStyleCnt="4">
        <dgm:presLayoutVars>
          <dgm:chMax val="0"/>
          <dgm:chPref val="0"/>
          <dgm:bulletEnabled val="1"/>
        </dgm:presLayoutVars>
      </dgm:prSet>
      <dgm:spPr/>
    </dgm:pt>
    <dgm:pt modelId="{3175A7D1-8C03-4B39-8750-B36029FB7C62}" type="pres">
      <dgm:prSet presAssocID="{378F41D5-BCBD-4082-971B-3048309EA479}" presName="arrowWedge1" presStyleLbl="fgSibTrans2D1" presStyleIdx="0" presStyleCnt="4"/>
      <dgm:spPr>
        <a:xfrm>
          <a:off x="490433" y="38489"/>
          <a:ext cx="3836416" cy="3836416"/>
        </a:xfrm>
        <a:prstGeom prst="circularArrow">
          <a:avLst>
            <a:gd name="adj1" fmla="val 5085"/>
            <a:gd name="adj2" fmla="val 327528"/>
            <a:gd name="adj3" fmla="val 21272472"/>
            <a:gd name="adj4" fmla="val 16200000"/>
            <a:gd name="adj5" fmla="val 5932"/>
          </a:avLst>
        </a:prstGeom>
        <a:gradFill rotWithShape="0">
          <a:gsLst>
            <a:gs pos="0">
              <a:srgbClr val="DADADA">
                <a:hueOff val="0"/>
                <a:satOff val="0"/>
                <a:lumOff val="0"/>
                <a:alphaOff val="0"/>
                <a:shade val="51000"/>
                <a:satMod val="130000"/>
              </a:srgbClr>
            </a:gs>
            <a:gs pos="80000">
              <a:srgbClr val="DADADA">
                <a:hueOff val="0"/>
                <a:satOff val="0"/>
                <a:lumOff val="0"/>
                <a:alphaOff val="0"/>
                <a:shade val="93000"/>
                <a:satMod val="130000"/>
              </a:srgbClr>
            </a:gs>
            <a:gs pos="100000">
              <a:srgbClr val="DADADA">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pt>
    <dgm:pt modelId="{C456FE4F-46FC-4E8C-9FAA-36794E1FE233}" type="pres">
      <dgm:prSet presAssocID="{676E15A0-D853-430A-9E81-47E577A5E311}" presName="arrowWedge2" presStyleLbl="fgSibTrans2D1" presStyleIdx="1" presStyleCnt="4"/>
      <dgm:spPr>
        <a:xfrm>
          <a:off x="490433" y="153094"/>
          <a:ext cx="3836416" cy="3836416"/>
        </a:xfrm>
        <a:prstGeom prst="circularArrow">
          <a:avLst>
            <a:gd name="adj1" fmla="val 5085"/>
            <a:gd name="adj2" fmla="val 327528"/>
            <a:gd name="adj3" fmla="val 5072472"/>
            <a:gd name="adj4" fmla="val 0"/>
            <a:gd name="adj5" fmla="val 5932"/>
          </a:avLst>
        </a:prstGeom>
        <a:gradFill rotWithShape="0">
          <a:gsLst>
            <a:gs pos="0">
              <a:srgbClr val="DADADA">
                <a:hueOff val="3600000"/>
                <a:satOff val="7729"/>
                <a:lumOff val="-4183"/>
                <a:alphaOff val="0"/>
                <a:shade val="51000"/>
                <a:satMod val="130000"/>
              </a:srgbClr>
            </a:gs>
            <a:gs pos="80000">
              <a:srgbClr val="DADADA">
                <a:hueOff val="3600000"/>
                <a:satOff val="7729"/>
                <a:lumOff val="-4183"/>
                <a:alphaOff val="0"/>
                <a:shade val="93000"/>
                <a:satMod val="130000"/>
              </a:srgbClr>
            </a:gs>
            <a:gs pos="100000">
              <a:srgbClr val="DADADA">
                <a:hueOff val="3600000"/>
                <a:satOff val="7729"/>
                <a:lumOff val="-4183"/>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pt>
    <dgm:pt modelId="{A88B0679-E027-46C2-9590-A00C13A419C7}" type="pres">
      <dgm:prSet presAssocID="{6F275513-398F-4C2B-A3D7-CAEBAC10CDAD}" presName="arrowWedge3" presStyleLbl="fgSibTrans2D1" presStyleIdx="2" presStyleCnt="4"/>
      <dgm:spPr>
        <a:xfrm>
          <a:off x="375828" y="153094"/>
          <a:ext cx="3836416" cy="3836416"/>
        </a:xfrm>
        <a:prstGeom prst="circularArrow">
          <a:avLst>
            <a:gd name="adj1" fmla="val 5085"/>
            <a:gd name="adj2" fmla="val 327528"/>
            <a:gd name="adj3" fmla="val 10472472"/>
            <a:gd name="adj4" fmla="val 5400000"/>
            <a:gd name="adj5" fmla="val 5932"/>
          </a:avLst>
        </a:prstGeom>
        <a:gradFill rotWithShape="0">
          <a:gsLst>
            <a:gs pos="0">
              <a:srgbClr val="DADADA">
                <a:hueOff val="7200000"/>
                <a:satOff val="15459"/>
                <a:lumOff val="-8366"/>
                <a:alphaOff val="0"/>
                <a:shade val="51000"/>
                <a:satMod val="130000"/>
              </a:srgbClr>
            </a:gs>
            <a:gs pos="80000">
              <a:srgbClr val="DADADA">
                <a:hueOff val="7200000"/>
                <a:satOff val="15459"/>
                <a:lumOff val="-8366"/>
                <a:alphaOff val="0"/>
                <a:shade val="93000"/>
                <a:satMod val="130000"/>
              </a:srgbClr>
            </a:gs>
            <a:gs pos="100000">
              <a:srgbClr val="DADADA">
                <a:hueOff val="7200000"/>
                <a:satOff val="15459"/>
                <a:lumOff val="-836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pt>
    <dgm:pt modelId="{5A5A4EFC-CFE6-4A1F-96FE-AF5405C95FE2}" type="pres">
      <dgm:prSet presAssocID="{A888ABF4-36A6-465D-A48C-D15C6A11DB0E}" presName="arrowWedge4" presStyleLbl="fgSibTrans2D1" presStyleIdx="3" presStyleCnt="4"/>
      <dgm:spPr>
        <a:xfrm>
          <a:off x="375828" y="38489"/>
          <a:ext cx="3836416" cy="3836416"/>
        </a:xfrm>
        <a:prstGeom prst="circularArrow">
          <a:avLst>
            <a:gd name="adj1" fmla="val 5085"/>
            <a:gd name="adj2" fmla="val 327528"/>
            <a:gd name="adj3" fmla="val 15872472"/>
            <a:gd name="adj4" fmla="val 10800000"/>
            <a:gd name="adj5" fmla="val 5932"/>
          </a:avLst>
        </a:prstGeom>
        <a:gradFill rotWithShape="0">
          <a:gsLst>
            <a:gs pos="0">
              <a:srgbClr val="DADADA">
                <a:hueOff val="10800000"/>
                <a:satOff val="23188"/>
                <a:lumOff val="-12549"/>
                <a:alphaOff val="0"/>
                <a:shade val="51000"/>
                <a:satMod val="130000"/>
              </a:srgbClr>
            </a:gs>
            <a:gs pos="80000">
              <a:srgbClr val="DADADA">
                <a:hueOff val="10800000"/>
                <a:satOff val="23188"/>
                <a:lumOff val="-12549"/>
                <a:alphaOff val="0"/>
                <a:shade val="93000"/>
                <a:satMod val="130000"/>
              </a:srgbClr>
            </a:gs>
            <a:gs pos="100000">
              <a:srgbClr val="DADADA">
                <a:hueOff val="10800000"/>
                <a:satOff val="23188"/>
                <a:lumOff val="-1254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pt>
  </dgm:ptLst>
  <dgm:cxnLst>
    <dgm:cxn modelId="{6906D53F-BEA3-446A-8515-A82152B3B8E6}" srcId="{1B50BE5C-AC16-4000-90F5-58F67732EB50}" destId="{A9D99FC6-DAA9-4926-B513-A7FFD3AE7FC8}" srcOrd="2" destOrd="0" parTransId="{814119BC-312F-41BB-80C0-7632C51C7438}" sibTransId="{6F275513-398F-4C2B-A3D7-CAEBAC10CDAD}"/>
    <dgm:cxn modelId="{38DDEB65-C0B8-403F-8C12-A1D5B3188584}" type="presOf" srcId="{CFCF71C4-1184-42E2-B458-40F37CD40F5C}" destId="{918FBB73-1FE4-4F3B-A997-619B8844F51B}" srcOrd="1" destOrd="0" presId="urn:microsoft.com/office/officeart/2005/8/layout/cycle8"/>
    <dgm:cxn modelId="{AD9B8B72-34C5-43FA-A789-263ADEF97A42}" type="presOf" srcId="{AC4A6C04-B841-4C49-98AB-14C13EBC7C51}" destId="{28D85DE0-2BFD-4004-9FCA-0B36CDFA8C13}" srcOrd="0" destOrd="0" presId="urn:microsoft.com/office/officeart/2005/8/layout/cycle8"/>
    <dgm:cxn modelId="{FB06F773-6058-4046-AE20-75CF614DF417}" type="presOf" srcId="{AC4A6C04-B841-4C49-98AB-14C13EBC7C51}" destId="{45EA8B99-91F1-4A1B-9128-0A3AC1001C64}" srcOrd="1" destOrd="0" presId="urn:microsoft.com/office/officeart/2005/8/layout/cycle8"/>
    <dgm:cxn modelId="{3DE9AC74-80A5-46BB-85D0-B6734D03C0B4}" srcId="{1B50BE5C-AC16-4000-90F5-58F67732EB50}" destId="{AC4A6C04-B841-4C49-98AB-14C13EBC7C51}" srcOrd="3" destOrd="0" parTransId="{A4B989B9-348B-46A6-9312-5D6C80B97594}" sibTransId="{A888ABF4-36A6-465D-A48C-D15C6A11DB0E}"/>
    <dgm:cxn modelId="{3A29CE90-E907-40A0-9D23-CD0A41ABC3F6}" type="presOf" srcId="{06918E38-FA36-4FAB-B1FE-ADF37B5F55A7}" destId="{4C420335-215F-4EDC-86EA-597B6704A67F}" srcOrd="0" destOrd="0" presId="urn:microsoft.com/office/officeart/2005/8/layout/cycle8"/>
    <dgm:cxn modelId="{1C7CA8A5-722B-448A-8A94-895C4A41368A}" type="presOf" srcId="{CFCF71C4-1184-42E2-B458-40F37CD40F5C}" destId="{7D882B3D-7D97-4376-BE36-6E0DCD4E79C3}" srcOrd="0" destOrd="0" presId="urn:microsoft.com/office/officeart/2005/8/layout/cycle8"/>
    <dgm:cxn modelId="{86D053E2-F881-4B75-AB7C-DD7B76E29EB8}" type="presOf" srcId="{1B50BE5C-AC16-4000-90F5-58F67732EB50}" destId="{52741F13-C449-4818-A4B8-ABCB497C89F5}" srcOrd="0" destOrd="0" presId="urn:microsoft.com/office/officeart/2005/8/layout/cycle8"/>
    <dgm:cxn modelId="{BACE8DE2-7C10-429C-B633-3DD38AA80C1D}" type="presOf" srcId="{06918E38-FA36-4FAB-B1FE-ADF37B5F55A7}" destId="{327E945E-13F4-4E0C-871A-66314657EFA0}" srcOrd="1" destOrd="0" presId="urn:microsoft.com/office/officeart/2005/8/layout/cycle8"/>
    <dgm:cxn modelId="{473B07E3-D4FA-49F6-9C55-D9C70B1B4920}" type="presOf" srcId="{A9D99FC6-DAA9-4926-B513-A7FFD3AE7FC8}" destId="{A3619F79-3251-4CCC-B547-B35F0FA29BE4}" srcOrd="1" destOrd="0" presId="urn:microsoft.com/office/officeart/2005/8/layout/cycle8"/>
    <dgm:cxn modelId="{480EF3E5-AF4F-4E1C-BA63-0E6D1F3AF769}" type="presOf" srcId="{A9D99FC6-DAA9-4926-B513-A7FFD3AE7FC8}" destId="{9BCF4A4F-3F77-4758-8CB6-1ECADC15A9A2}" srcOrd="0" destOrd="0" presId="urn:microsoft.com/office/officeart/2005/8/layout/cycle8"/>
    <dgm:cxn modelId="{636504E8-CF41-4037-9B98-2AE861DFD07E}" srcId="{1B50BE5C-AC16-4000-90F5-58F67732EB50}" destId="{06918E38-FA36-4FAB-B1FE-ADF37B5F55A7}" srcOrd="1" destOrd="0" parTransId="{A5FEA0D9-D3D5-40BA-955B-FB003D75C323}" sibTransId="{676E15A0-D853-430A-9E81-47E577A5E311}"/>
    <dgm:cxn modelId="{FC153CF4-734B-482C-9586-8071827F1FD5}" srcId="{1B50BE5C-AC16-4000-90F5-58F67732EB50}" destId="{CFCF71C4-1184-42E2-B458-40F37CD40F5C}" srcOrd="0" destOrd="0" parTransId="{C68767C3-9FAE-40F6-8391-4BE508527AB0}" sibTransId="{378F41D5-BCBD-4082-971B-3048309EA479}"/>
    <dgm:cxn modelId="{EDC199C8-7712-4A71-A1EB-1034B1C36C16}" type="presParOf" srcId="{52741F13-C449-4818-A4B8-ABCB497C89F5}" destId="{7D882B3D-7D97-4376-BE36-6E0DCD4E79C3}" srcOrd="0" destOrd="0" presId="urn:microsoft.com/office/officeart/2005/8/layout/cycle8"/>
    <dgm:cxn modelId="{111E712B-5E38-43AA-82E0-353FE0E54262}" type="presParOf" srcId="{52741F13-C449-4818-A4B8-ABCB497C89F5}" destId="{FFB57452-0CA9-4BD2-AEBB-3F783A8B0924}" srcOrd="1" destOrd="0" presId="urn:microsoft.com/office/officeart/2005/8/layout/cycle8"/>
    <dgm:cxn modelId="{5284F4B8-6AB5-4080-AB92-0C66885296CF}" type="presParOf" srcId="{52741F13-C449-4818-A4B8-ABCB497C89F5}" destId="{A5B8B89F-7BFF-42F2-AB33-D809453B08FD}" srcOrd="2" destOrd="0" presId="urn:microsoft.com/office/officeart/2005/8/layout/cycle8"/>
    <dgm:cxn modelId="{79CDDD58-B06A-4F95-AA85-33AFF9EFF841}" type="presParOf" srcId="{52741F13-C449-4818-A4B8-ABCB497C89F5}" destId="{918FBB73-1FE4-4F3B-A997-619B8844F51B}" srcOrd="3" destOrd="0" presId="urn:microsoft.com/office/officeart/2005/8/layout/cycle8"/>
    <dgm:cxn modelId="{1C509C9C-24AC-4316-9EF6-1B590B481098}" type="presParOf" srcId="{52741F13-C449-4818-A4B8-ABCB497C89F5}" destId="{4C420335-215F-4EDC-86EA-597B6704A67F}" srcOrd="4" destOrd="0" presId="urn:microsoft.com/office/officeart/2005/8/layout/cycle8"/>
    <dgm:cxn modelId="{6A881AE9-2316-413C-AD71-AFC2C1A91592}" type="presParOf" srcId="{52741F13-C449-4818-A4B8-ABCB497C89F5}" destId="{88161D2D-8C08-495C-B333-3E63581EAD56}" srcOrd="5" destOrd="0" presId="urn:microsoft.com/office/officeart/2005/8/layout/cycle8"/>
    <dgm:cxn modelId="{73B47A62-D624-4BF8-8207-900D573C7031}" type="presParOf" srcId="{52741F13-C449-4818-A4B8-ABCB497C89F5}" destId="{96FC13A6-D5B1-4934-BB67-B7D9D488B9C5}" srcOrd="6" destOrd="0" presId="urn:microsoft.com/office/officeart/2005/8/layout/cycle8"/>
    <dgm:cxn modelId="{0BFC5F83-2812-4959-8586-0E721D9DAF15}" type="presParOf" srcId="{52741F13-C449-4818-A4B8-ABCB497C89F5}" destId="{327E945E-13F4-4E0C-871A-66314657EFA0}" srcOrd="7" destOrd="0" presId="urn:microsoft.com/office/officeart/2005/8/layout/cycle8"/>
    <dgm:cxn modelId="{D217485F-9CA0-4B4D-A932-B54AC9B68799}" type="presParOf" srcId="{52741F13-C449-4818-A4B8-ABCB497C89F5}" destId="{9BCF4A4F-3F77-4758-8CB6-1ECADC15A9A2}" srcOrd="8" destOrd="0" presId="urn:microsoft.com/office/officeart/2005/8/layout/cycle8"/>
    <dgm:cxn modelId="{B4457FC9-62C5-4C55-B5FE-3FFFE4E29BA8}" type="presParOf" srcId="{52741F13-C449-4818-A4B8-ABCB497C89F5}" destId="{8A57DBFC-9A22-4625-8DF8-0A7EE7DCB213}" srcOrd="9" destOrd="0" presId="urn:microsoft.com/office/officeart/2005/8/layout/cycle8"/>
    <dgm:cxn modelId="{C09525F5-8525-4C14-9DAE-B540F8D19DA5}" type="presParOf" srcId="{52741F13-C449-4818-A4B8-ABCB497C89F5}" destId="{10133256-D39A-4C25-B32C-09440CB361BD}" srcOrd="10" destOrd="0" presId="urn:microsoft.com/office/officeart/2005/8/layout/cycle8"/>
    <dgm:cxn modelId="{0F8E88E2-A029-418B-8131-3C27B2213ED1}" type="presParOf" srcId="{52741F13-C449-4818-A4B8-ABCB497C89F5}" destId="{A3619F79-3251-4CCC-B547-B35F0FA29BE4}" srcOrd="11" destOrd="0" presId="urn:microsoft.com/office/officeart/2005/8/layout/cycle8"/>
    <dgm:cxn modelId="{58E12DA8-5B1E-4B50-B886-562008DAE9B9}" type="presParOf" srcId="{52741F13-C449-4818-A4B8-ABCB497C89F5}" destId="{28D85DE0-2BFD-4004-9FCA-0B36CDFA8C13}" srcOrd="12" destOrd="0" presId="urn:microsoft.com/office/officeart/2005/8/layout/cycle8"/>
    <dgm:cxn modelId="{D87AE297-0498-4760-A6B3-C61490E39C91}" type="presParOf" srcId="{52741F13-C449-4818-A4B8-ABCB497C89F5}" destId="{15D1F799-E4EE-4ED7-BAF3-6AD473298EE3}" srcOrd="13" destOrd="0" presId="urn:microsoft.com/office/officeart/2005/8/layout/cycle8"/>
    <dgm:cxn modelId="{3A7DF64A-AEB0-475C-BFB4-F08F56E84FF8}" type="presParOf" srcId="{52741F13-C449-4818-A4B8-ABCB497C89F5}" destId="{291823C8-3B97-4942-8FAD-BCCE1B003353}" srcOrd="14" destOrd="0" presId="urn:microsoft.com/office/officeart/2005/8/layout/cycle8"/>
    <dgm:cxn modelId="{1E7FE246-6B45-45FD-BD8A-875659206F15}" type="presParOf" srcId="{52741F13-C449-4818-A4B8-ABCB497C89F5}" destId="{45EA8B99-91F1-4A1B-9128-0A3AC1001C64}" srcOrd="15" destOrd="0" presId="urn:microsoft.com/office/officeart/2005/8/layout/cycle8"/>
    <dgm:cxn modelId="{52253F87-3D81-418D-BC35-CAB934D2E304}" type="presParOf" srcId="{52741F13-C449-4818-A4B8-ABCB497C89F5}" destId="{3175A7D1-8C03-4B39-8750-B36029FB7C62}" srcOrd="16" destOrd="0" presId="urn:microsoft.com/office/officeart/2005/8/layout/cycle8"/>
    <dgm:cxn modelId="{A1161C35-B6F8-4553-8162-E802B88B271D}" type="presParOf" srcId="{52741F13-C449-4818-A4B8-ABCB497C89F5}" destId="{C456FE4F-46FC-4E8C-9FAA-36794E1FE233}" srcOrd="17" destOrd="0" presId="urn:microsoft.com/office/officeart/2005/8/layout/cycle8"/>
    <dgm:cxn modelId="{9E66AB1F-EAC3-4F66-90A2-78E5AC67FC0D}" type="presParOf" srcId="{52741F13-C449-4818-A4B8-ABCB497C89F5}" destId="{A88B0679-E027-46C2-9590-A00C13A419C7}" srcOrd="18" destOrd="0" presId="urn:microsoft.com/office/officeart/2005/8/layout/cycle8"/>
    <dgm:cxn modelId="{59F291B4-245F-4B1F-A1A2-6E76FF075A6D}" type="presParOf" srcId="{52741F13-C449-4818-A4B8-ABCB497C89F5}" destId="{5A5A4EFC-CFE6-4A1F-96FE-AF5405C95FE2}" srcOrd="19" destOrd="0" presId="urn:microsoft.com/office/officeart/2005/8/layout/cycle8"/>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2928E28-A31A-487B-9B33-207302C44ABC}" type="doc">
      <dgm:prSet loTypeId="urn:microsoft.com/office/officeart/2008/layout/AlternatingHexagons" loCatId="list" qsTypeId="urn:microsoft.com/office/officeart/2005/8/quickstyle/simple3" qsCatId="simple" csTypeId="urn:microsoft.com/office/officeart/2005/8/colors/accent1_2" csCatId="accent1" phldr="1"/>
      <dgm:spPr/>
      <dgm:t>
        <a:bodyPr/>
        <a:lstStyle/>
        <a:p>
          <a:pPr rtl="1"/>
          <a:endParaRPr lang="ar-SA"/>
        </a:p>
      </dgm:t>
    </dgm:pt>
    <dgm:pt modelId="{4E4275F6-ECDE-49AC-9F5F-1F6E8A9BD832}">
      <dgm:prSet phldrT="[نص]" custT="1"/>
      <dgm:spPr/>
      <dgm:t>
        <a:bodyPr/>
        <a:lstStyle/>
        <a:p>
          <a:pPr rtl="1"/>
          <a:r>
            <a:rPr lang="ar-SA" sz="1800" b="0" dirty="0">
              <a:latin typeface="Traditional Arabic" pitchFamily="18" charset="-78"/>
              <a:cs typeface="SKR HEAD1" pitchFamily="2" charset="-78"/>
            </a:rPr>
            <a:t>توصيل المقاطع ببعضها</a:t>
          </a:r>
          <a:endParaRPr lang="ar-SA" sz="1400" b="0" dirty="0">
            <a:latin typeface="Traditional Arabic" pitchFamily="18" charset="-78"/>
            <a:cs typeface="SKR HEAD1" pitchFamily="2" charset="-78"/>
          </a:endParaRPr>
        </a:p>
      </dgm:t>
    </dgm:pt>
    <dgm:pt modelId="{7F932E81-D9F6-4222-A1B9-1B984551A122}" type="parTrans" cxnId="{5F5813E5-C7B8-4DD7-A8AC-8652FB989F9C}">
      <dgm:prSet/>
      <dgm:spPr/>
      <dgm:t>
        <a:bodyPr/>
        <a:lstStyle/>
        <a:p>
          <a:pPr rtl="1"/>
          <a:endParaRPr lang="ar-SA" sz="1800" b="0">
            <a:latin typeface="Traditional Arabic" pitchFamily="18" charset="-78"/>
            <a:cs typeface="SKR HEAD1" pitchFamily="2" charset="-78"/>
          </a:endParaRPr>
        </a:p>
      </dgm:t>
    </dgm:pt>
    <dgm:pt modelId="{EA336B20-7D54-4A47-A303-3CA65889AFD2}" type="sibTrans" cxnId="{5F5813E5-C7B8-4DD7-A8AC-8652FB989F9C}">
      <dgm:prSet custT="1"/>
      <dgm:spPr/>
      <dgm:t>
        <a:bodyPr/>
        <a:lstStyle/>
        <a:p>
          <a:pPr rtl="1"/>
          <a:r>
            <a:rPr lang="ar-SA" sz="2400" b="0" dirty="0">
              <a:latin typeface="Traditional Arabic" pitchFamily="18" charset="-78"/>
              <a:cs typeface="SKR HEAD1" pitchFamily="2" charset="-78"/>
            </a:rPr>
            <a:t>قص و فصل الوسائط</a:t>
          </a:r>
        </a:p>
      </dgm:t>
    </dgm:pt>
    <dgm:pt modelId="{1D9B5BC3-E734-4683-BF74-1632185BCE87}">
      <dgm:prSet phldrT="[نص]" custT="1"/>
      <dgm:spPr>
        <a:solidFill>
          <a:schemeClr val="accent1"/>
        </a:solidFill>
      </dgm:spPr>
      <dgm:t>
        <a:bodyPr/>
        <a:lstStyle/>
        <a:p>
          <a:pPr rtl="1"/>
          <a:r>
            <a:rPr lang="ar-SA" sz="2400" b="0" dirty="0">
              <a:solidFill>
                <a:prstClr val="black"/>
              </a:solidFill>
              <a:latin typeface="Traditional Arabic" pitchFamily="18" charset="-78"/>
              <a:cs typeface="SKR HEAD1" pitchFamily="2" charset="-78"/>
            </a:rPr>
            <a:t>باستخدام المحرر يمكنك</a:t>
          </a:r>
          <a:endParaRPr lang="ar-SA" sz="2400" b="0" dirty="0">
            <a:latin typeface="Traditional Arabic" pitchFamily="18" charset="-78"/>
            <a:cs typeface="SKR HEAD1" pitchFamily="2" charset="-78"/>
          </a:endParaRPr>
        </a:p>
      </dgm:t>
    </dgm:pt>
    <dgm:pt modelId="{9A409916-1DB8-47EF-9C2C-41AAF0F84097}" type="parTrans" cxnId="{5589F84E-2A4D-4E85-A8F1-0E1AFA1CDC0D}">
      <dgm:prSet/>
      <dgm:spPr/>
      <dgm:t>
        <a:bodyPr/>
        <a:lstStyle/>
        <a:p>
          <a:pPr rtl="1"/>
          <a:endParaRPr lang="ar-SA" sz="1800" b="0">
            <a:latin typeface="Traditional Arabic" pitchFamily="18" charset="-78"/>
            <a:cs typeface="SKR HEAD1" pitchFamily="2" charset="-78"/>
          </a:endParaRPr>
        </a:p>
      </dgm:t>
    </dgm:pt>
    <dgm:pt modelId="{51D8C1FC-1949-44E3-BD04-3321B376DFE3}" type="sibTrans" cxnId="{5589F84E-2A4D-4E85-A8F1-0E1AFA1CDC0D}">
      <dgm:prSet custT="1"/>
      <dgm:spPr/>
      <dgm:t>
        <a:bodyPr/>
        <a:lstStyle/>
        <a:p>
          <a:pPr rtl="1"/>
          <a:r>
            <a:rPr lang="ar-SA" sz="1800" b="0" dirty="0">
              <a:solidFill>
                <a:prstClr val="black"/>
              </a:solidFill>
              <a:latin typeface="Traditional Arabic" pitchFamily="18" charset="-78"/>
              <a:cs typeface="SKR HEAD1" pitchFamily="2" charset="-78"/>
            </a:rPr>
            <a:t>تسريع بعض المقاطع</a:t>
          </a:r>
          <a:endParaRPr lang="ar-SA" sz="1800" b="0" dirty="0">
            <a:latin typeface="Traditional Arabic" pitchFamily="18" charset="-78"/>
            <a:cs typeface="SKR HEAD1" pitchFamily="2" charset="-78"/>
          </a:endParaRPr>
        </a:p>
      </dgm:t>
    </dgm:pt>
    <dgm:pt modelId="{2BBBA5CD-E5C9-420D-856C-7571A6C58F78}">
      <dgm:prSet phldrT="[نص]" custT="1"/>
      <dgm:spPr/>
      <dgm:t>
        <a:bodyPr/>
        <a:lstStyle/>
        <a:p>
          <a:pPr rtl="1"/>
          <a:r>
            <a:rPr lang="ar-SA" sz="1600" b="0" dirty="0">
              <a:latin typeface="Traditional Arabic" pitchFamily="18" charset="-78"/>
              <a:cs typeface="SKR HEAD1" pitchFamily="2" charset="-78"/>
            </a:rPr>
            <a:t>تحجيم الوسائط</a:t>
          </a:r>
          <a:endParaRPr lang="ar-SA" sz="1400" b="0" dirty="0">
            <a:latin typeface="Traditional Arabic" pitchFamily="18" charset="-78"/>
            <a:cs typeface="SKR HEAD1" pitchFamily="2" charset="-78"/>
          </a:endParaRPr>
        </a:p>
      </dgm:t>
    </dgm:pt>
    <dgm:pt modelId="{8C389E98-FA78-4371-A292-FA2E19BEECD3}" type="parTrans" cxnId="{E84BE1A3-0EB8-4252-83A7-53B483C183C3}">
      <dgm:prSet/>
      <dgm:spPr/>
      <dgm:t>
        <a:bodyPr/>
        <a:lstStyle/>
        <a:p>
          <a:pPr rtl="1"/>
          <a:endParaRPr lang="ar-SA" sz="1800" b="0">
            <a:latin typeface="Traditional Arabic" pitchFamily="18" charset="-78"/>
            <a:cs typeface="SKR HEAD1" pitchFamily="2" charset="-78"/>
          </a:endParaRPr>
        </a:p>
      </dgm:t>
    </dgm:pt>
    <dgm:pt modelId="{E65ED206-259B-4D88-BC81-0EEBC3ED050F}" type="sibTrans" cxnId="{E84BE1A3-0EB8-4252-83A7-53B483C183C3}">
      <dgm:prSet custT="1"/>
      <dgm:spPr/>
      <dgm:t>
        <a:bodyPr/>
        <a:lstStyle/>
        <a:p>
          <a:pPr rtl="1"/>
          <a:r>
            <a:rPr lang="ar-SA" sz="2000" b="0" dirty="0">
              <a:solidFill>
                <a:prstClr val="black"/>
              </a:solidFill>
              <a:latin typeface="Traditional Arabic" pitchFamily="18" charset="-78"/>
              <a:cs typeface="SKR HEAD1" pitchFamily="2" charset="-78"/>
            </a:rPr>
            <a:t>تمديد الأحجام</a:t>
          </a:r>
          <a:endParaRPr lang="ar-SA" sz="2000" b="0" dirty="0">
            <a:latin typeface="Traditional Arabic" pitchFamily="18" charset="-78"/>
            <a:cs typeface="SKR HEAD1" pitchFamily="2" charset="-78"/>
          </a:endParaRPr>
        </a:p>
      </dgm:t>
    </dgm:pt>
    <dgm:pt modelId="{23DF5A0E-94AF-474D-93AB-F06B142B42DF}" type="pres">
      <dgm:prSet presAssocID="{C2928E28-A31A-487B-9B33-207302C44ABC}" presName="Name0" presStyleCnt="0">
        <dgm:presLayoutVars>
          <dgm:chMax/>
          <dgm:chPref/>
          <dgm:dir val="rev"/>
          <dgm:animLvl val="lvl"/>
        </dgm:presLayoutVars>
      </dgm:prSet>
      <dgm:spPr/>
    </dgm:pt>
    <dgm:pt modelId="{752BCF70-4ABE-4ADF-9718-0BC64A5CDE8E}" type="pres">
      <dgm:prSet presAssocID="{4E4275F6-ECDE-49AC-9F5F-1F6E8A9BD832}" presName="composite" presStyleCnt="0"/>
      <dgm:spPr/>
    </dgm:pt>
    <dgm:pt modelId="{B641176B-1B39-4423-8605-FEAC91D716FC}" type="pres">
      <dgm:prSet presAssocID="{4E4275F6-ECDE-49AC-9F5F-1F6E8A9BD832}" presName="Parent1" presStyleLbl="node1" presStyleIdx="0" presStyleCnt="6">
        <dgm:presLayoutVars>
          <dgm:chMax val="1"/>
          <dgm:chPref val="1"/>
          <dgm:bulletEnabled val="1"/>
        </dgm:presLayoutVars>
      </dgm:prSet>
      <dgm:spPr/>
    </dgm:pt>
    <dgm:pt modelId="{2FCC7CCF-1459-48A3-8BE8-7A8FE2D58379}" type="pres">
      <dgm:prSet presAssocID="{4E4275F6-ECDE-49AC-9F5F-1F6E8A9BD832}" presName="Childtext1" presStyleLbl="revTx" presStyleIdx="0" presStyleCnt="3">
        <dgm:presLayoutVars>
          <dgm:chMax val="0"/>
          <dgm:chPref val="0"/>
          <dgm:bulletEnabled val="1"/>
        </dgm:presLayoutVars>
      </dgm:prSet>
      <dgm:spPr/>
    </dgm:pt>
    <dgm:pt modelId="{2D644337-2CEF-4AA2-B83C-0E8A6B8250B8}" type="pres">
      <dgm:prSet presAssocID="{4E4275F6-ECDE-49AC-9F5F-1F6E8A9BD832}" presName="BalanceSpacing" presStyleCnt="0"/>
      <dgm:spPr/>
    </dgm:pt>
    <dgm:pt modelId="{A13F61F7-DAED-4F5F-BFE9-027FCDA73E62}" type="pres">
      <dgm:prSet presAssocID="{4E4275F6-ECDE-49AC-9F5F-1F6E8A9BD832}" presName="BalanceSpacing1" presStyleCnt="0"/>
      <dgm:spPr/>
    </dgm:pt>
    <dgm:pt modelId="{CFE47138-F7FF-4498-A921-11F3232D52D8}" type="pres">
      <dgm:prSet presAssocID="{EA336B20-7D54-4A47-A303-3CA65889AFD2}" presName="Accent1Text" presStyleLbl="node1" presStyleIdx="1" presStyleCnt="6"/>
      <dgm:spPr/>
    </dgm:pt>
    <dgm:pt modelId="{9F18DFBA-EBB4-40AA-9D9F-EE9F5B9FAC31}" type="pres">
      <dgm:prSet presAssocID="{EA336B20-7D54-4A47-A303-3CA65889AFD2}" presName="spaceBetweenRectangles" presStyleCnt="0"/>
      <dgm:spPr/>
    </dgm:pt>
    <dgm:pt modelId="{B9E8EC20-3411-436D-BAA5-2F296D0AD0EC}" type="pres">
      <dgm:prSet presAssocID="{1D9B5BC3-E734-4683-BF74-1632185BCE87}" presName="composite" presStyleCnt="0"/>
      <dgm:spPr/>
    </dgm:pt>
    <dgm:pt modelId="{931C57DD-D316-498D-975F-C513DA210588}" type="pres">
      <dgm:prSet presAssocID="{1D9B5BC3-E734-4683-BF74-1632185BCE87}" presName="Parent1" presStyleLbl="node1" presStyleIdx="2" presStyleCnt="6">
        <dgm:presLayoutVars>
          <dgm:chMax val="1"/>
          <dgm:chPref val="1"/>
          <dgm:bulletEnabled val="1"/>
        </dgm:presLayoutVars>
      </dgm:prSet>
      <dgm:spPr/>
    </dgm:pt>
    <dgm:pt modelId="{C1FE2385-4C62-4C66-8A1F-1A4795674175}" type="pres">
      <dgm:prSet presAssocID="{1D9B5BC3-E734-4683-BF74-1632185BCE87}" presName="Childtext1" presStyleLbl="revTx" presStyleIdx="1" presStyleCnt="3">
        <dgm:presLayoutVars>
          <dgm:chMax val="0"/>
          <dgm:chPref val="0"/>
          <dgm:bulletEnabled val="1"/>
        </dgm:presLayoutVars>
      </dgm:prSet>
      <dgm:spPr/>
    </dgm:pt>
    <dgm:pt modelId="{CAB1FC49-D39B-442D-BA76-15033E39B8B2}" type="pres">
      <dgm:prSet presAssocID="{1D9B5BC3-E734-4683-BF74-1632185BCE87}" presName="BalanceSpacing" presStyleCnt="0"/>
      <dgm:spPr/>
    </dgm:pt>
    <dgm:pt modelId="{A7ECAE14-C65F-40E6-B70B-8E8D1892E74B}" type="pres">
      <dgm:prSet presAssocID="{1D9B5BC3-E734-4683-BF74-1632185BCE87}" presName="BalanceSpacing1" presStyleCnt="0"/>
      <dgm:spPr/>
    </dgm:pt>
    <dgm:pt modelId="{D8BD7DFF-07B7-4964-90D5-C4D40741EC45}" type="pres">
      <dgm:prSet presAssocID="{51D8C1FC-1949-44E3-BD04-3321B376DFE3}" presName="Accent1Text" presStyleLbl="node1" presStyleIdx="3" presStyleCnt="6"/>
      <dgm:spPr/>
    </dgm:pt>
    <dgm:pt modelId="{ADF70DB3-3596-46BA-B17F-CECBF8489E9F}" type="pres">
      <dgm:prSet presAssocID="{51D8C1FC-1949-44E3-BD04-3321B376DFE3}" presName="spaceBetweenRectangles" presStyleCnt="0"/>
      <dgm:spPr/>
    </dgm:pt>
    <dgm:pt modelId="{166141DD-1F80-481D-AF32-F8C454CD1075}" type="pres">
      <dgm:prSet presAssocID="{2BBBA5CD-E5C9-420D-856C-7571A6C58F78}" presName="composite" presStyleCnt="0"/>
      <dgm:spPr/>
    </dgm:pt>
    <dgm:pt modelId="{1EC5E2D8-7C87-4CA6-9D29-FB5B98BEF2AF}" type="pres">
      <dgm:prSet presAssocID="{2BBBA5CD-E5C9-420D-856C-7571A6C58F78}" presName="Parent1" presStyleLbl="node1" presStyleIdx="4" presStyleCnt="6">
        <dgm:presLayoutVars>
          <dgm:chMax val="1"/>
          <dgm:chPref val="1"/>
          <dgm:bulletEnabled val="1"/>
        </dgm:presLayoutVars>
      </dgm:prSet>
      <dgm:spPr/>
    </dgm:pt>
    <dgm:pt modelId="{A97664CC-9073-48A9-934D-DB38A0EF68A0}" type="pres">
      <dgm:prSet presAssocID="{2BBBA5CD-E5C9-420D-856C-7571A6C58F78}" presName="Childtext1" presStyleLbl="revTx" presStyleIdx="2" presStyleCnt="3">
        <dgm:presLayoutVars>
          <dgm:chMax val="0"/>
          <dgm:chPref val="0"/>
          <dgm:bulletEnabled val="1"/>
        </dgm:presLayoutVars>
      </dgm:prSet>
      <dgm:spPr/>
    </dgm:pt>
    <dgm:pt modelId="{95A356B5-7A5D-4DA1-8D59-13284731D2CE}" type="pres">
      <dgm:prSet presAssocID="{2BBBA5CD-E5C9-420D-856C-7571A6C58F78}" presName="BalanceSpacing" presStyleCnt="0"/>
      <dgm:spPr/>
    </dgm:pt>
    <dgm:pt modelId="{F7646324-BBC0-4069-93C8-329DB583F0A6}" type="pres">
      <dgm:prSet presAssocID="{2BBBA5CD-E5C9-420D-856C-7571A6C58F78}" presName="BalanceSpacing1" presStyleCnt="0"/>
      <dgm:spPr/>
    </dgm:pt>
    <dgm:pt modelId="{B093E0B2-D6B0-4516-89CE-15CDCF0917A4}" type="pres">
      <dgm:prSet presAssocID="{E65ED206-259B-4D88-BC81-0EEBC3ED050F}" presName="Accent1Text" presStyleLbl="node1" presStyleIdx="5" presStyleCnt="6"/>
      <dgm:spPr/>
    </dgm:pt>
  </dgm:ptLst>
  <dgm:cxnLst>
    <dgm:cxn modelId="{E9525221-2ED2-47D5-AC26-EF15341A7F96}" type="presOf" srcId="{51D8C1FC-1949-44E3-BD04-3321B376DFE3}" destId="{D8BD7DFF-07B7-4964-90D5-C4D40741EC45}" srcOrd="0" destOrd="0" presId="urn:microsoft.com/office/officeart/2008/layout/AlternatingHexagons"/>
    <dgm:cxn modelId="{EA8EAF34-ACC3-42CC-8D78-EAA3179A18E7}" type="presOf" srcId="{E65ED206-259B-4D88-BC81-0EEBC3ED050F}" destId="{B093E0B2-D6B0-4516-89CE-15CDCF0917A4}" srcOrd="0" destOrd="0" presId="urn:microsoft.com/office/officeart/2008/layout/AlternatingHexagons"/>
    <dgm:cxn modelId="{FBC04F48-A4FC-4E90-9A62-0A7419F89854}" type="presOf" srcId="{1D9B5BC3-E734-4683-BF74-1632185BCE87}" destId="{931C57DD-D316-498D-975F-C513DA210588}" srcOrd="0" destOrd="0" presId="urn:microsoft.com/office/officeart/2008/layout/AlternatingHexagons"/>
    <dgm:cxn modelId="{5589F84E-2A4D-4E85-A8F1-0E1AFA1CDC0D}" srcId="{C2928E28-A31A-487B-9B33-207302C44ABC}" destId="{1D9B5BC3-E734-4683-BF74-1632185BCE87}" srcOrd="1" destOrd="0" parTransId="{9A409916-1DB8-47EF-9C2C-41AAF0F84097}" sibTransId="{51D8C1FC-1949-44E3-BD04-3321B376DFE3}"/>
    <dgm:cxn modelId="{B9B89452-4BA1-47E4-ACBA-8A4D1890859E}" type="presOf" srcId="{EA336B20-7D54-4A47-A303-3CA65889AFD2}" destId="{CFE47138-F7FF-4498-A921-11F3232D52D8}" srcOrd="0" destOrd="0" presId="urn:microsoft.com/office/officeart/2008/layout/AlternatingHexagons"/>
    <dgm:cxn modelId="{A679DD87-C82C-4E69-9088-89D8B2CF7677}" type="presOf" srcId="{C2928E28-A31A-487B-9B33-207302C44ABC}" destId="{23DF5A0E-94AF-474D-93AB-F06B142B42DF}" srcOrd="0" destOrd="0" presId="urn:microsoft.com/office/officeart/2008/layout/AlternatingHexagons"/>
    <dgm:cxn modelId="{E84BE1A3-0EB8-4252-83A7-53B483C183C3}" srcId="{C2928E28-A31A-487B-9B33-207302C44ABC}" destId="{2BBBA5CD-E5C9-420D-856C-7571A6C58F78}" srcOrd="2" destOrd="0" parTransId="{8C389E98-FA78-4371-A292-FA2E19BEECD3}" sibTransId="{E65ED206-259B-4D88-BC81-0EEBC3ED050F}"/>
    <dgm:cxn modelId="{D414F8CC-138D-4708-BFAE-248330A95192}" type="presOf" srcId="{2BBBA5CD-E5C9-420D-856C-7571A6C58F78}" destId="{1EC5E2D8-7C87-4CA6-9D29-FB5B98BEF2AF}" srcOrd="0" destOrd="0" presId="urn:microsoft.com/office/officeart/2008/layout/AlternatingHexagons"/>
    <dgm:cxn modelId="{5F5813E5-C7B8-4DD7-A8AC-8652FB989F9C}" srcId="{C2928E28-A31A-487B-9B33-207302C44ABC}" destId="{4E4275F6-ECDE-49AC-9F5F-1F6E8A9BD832}" srcOrd="0" destOrd="0" parTransId="{7F932E81-D9F6-4222-A1B9-1B984551A122}" sibTransId="{EA336B20-7D54-4A47-A303-3CA65889AFD2}"/>
    <dgm:cxn modelId="{3F57F1F1-C9CE-4C79-A3B0-465C80F2E761}" type="presOf" srcId="{4E4275F6-ECDE-49AC-9F5F-1F6E8A9BD832}" destId="{B641176B-1B39-4423-8605-FEAC91D716FC}" srcOrd="0" destOrd="0" presId="urn:microsoft.com/office/officeart/2008/layout/AlternatingHexagons"/>
    <dgm:cxn modelId="{25FFB161-82E8-47D6-A5C8-FE1AEA58A8BE}" type="presParOf" srcId="{23DF5A0E-94AF-474D-93AB-F06B142B42DF}" destId="{752BCF70-4ABE-4ADF-9718-0BC64A5CDE8E}" srcOrd="0" destOrd="0" presId="urn:microsoft.com/office/officeart/2008/layout/AlternatingHexagons"/>
    <dgm:cxn modelId="{85632281-0C51-4DAA-BD2A-18CB7BB844C1}" type="presParOf" srcId="{752BCF70-4ABE-4ADF-9718-0BC64A5CDE8E}" destId="{B641176B-1B39-4423-8605-FEAC91D716FC}" srcOrd="0" destOrd="0" presId="urn:microsoft.com/office/officeart/2008/layout/AlternatingHexagons"/>
    <dgm:cxn modelId="{CE4247CE-7508-4845-BB43-710DE537E238}" type="presParOf" srcId="{752BCF70-4ABE-4ADF-9718-0BC64A5CDE8E}" destId="{2FCC7CCF-1459-48A3-8BE8-7A8FE2D58379}" srcOrd="1" destOrd="0" presId="urn:microsoft.com/office/officeart/2008/layout/AlternatingHexagons"/>
    <dgm:cxn modelId="{13CD1B00-63BE-4A1A-8D27-35415AC2E046}" type="presParOf" srcId="{752BCF70-4ABE-4ADF-9718-0BC64A5CDE8E}" destId="{2D644337-2CEF-4AA2-B83C-0E8A6B8250B8}" srcOrd="2" destOrd="0" presId="urn:microsoft.com/office/officeart/2008/layout/AlternatingHexagons"/>
    <dgm:cxn modelId="{5A2AA15A-1121-4506-878A-9CE80355E4CB}" type="presParOf" srcId="{752BCF70-4ABE-4ADF-9718-0BC64A5CDE8E}" destId="{A13F61F7-DAED-4F5F-BFE9-027FCDA73E62}" srcOrd="3" destOrd="0" presId="urn:microsoft.com/office/officeart/2008/layout/AlternatingHexagons"/>
    <dgm:cxn modelId="{CBD5C623-F7B5-4050-B75A-3933DF7374FB}" type="presParOf" srcId="{752BCF70-4ABE-4ADF-9718-0BC64A5CDE8E}" destId="{CFE47138-F7FF-4498-A921-11F3232D52D8}" srcOrd="4" destOrd="0" presId="urn:microsoft.com/office/officeart/2008/layout/AlternatingHexagons"/>
    <dgm:cxn modelId="{2435AA55-DDAF-4C5A-B3E4-6AB21D7FFABD}" type="presParOf" srcId="{23DF5A0E-94AF-474D-93AB-F06B142B42DF}" destId="{9F18DFBA-EBB4-40AA-9D9F-EE9F5B9FAC31}" srcOrd="1" destOrd="0" presId="urn:microsoft.com/office/officeart/2008/layout/AlternatingHexagons"/>
    <dgm:cxn modelId="{312E2638-4D5B-4D35-9066-FEC7628AB18C}" type="presParOf" srcId="{23DF5A0E-94AF-474D-93AB-F06B142B42DF}" destId="{B9E8EC20-3411-436D-BAA5-2F296D0AD0EC}" srcOrd="2" destOrd="0" presId="urn:microsoft.com/office/officeart/2008/layout/AlternatingHexagons"/>
    <dgm:cxn modelId="{211E5CEB-3B14-4004-BFFC-DD25978902E6}" type="presParOf" srcId="{B9E8EC20-3411-436D-BAA5-2F296D0AD0EC}" destId="{931C57DD-D316-498D-975F-C513DA210588}" srcOrd="0" destOrd="0" presId="urn:microsoft.com/office/officeart/2008/layout/AlternatingHexagons"/>
    <dgm:cxn modelId="{1A094F5C-95E6-40BA-841C-69E33D56E5BA}" type="presParOf" srcId="{B9E8EC20-3411-436D-BAA5-2F296D0AD0EC}" destId="{C1FE2385-4C62-4C66-8A1F-1A4795674175}" srcOrd="1" destOrd="0" presId="urn:microsoft.com/office/officeart/2008/layout/AlternatingHexagons"/>
    <dgm:cxn modelId="{C89F8F96-80D4-4233-BC13-2DBEF3FF58CE}" type="presParOf" srcId="{B9E8EC20-3411-436D-BAA5-2F296D0AD0EC}" destId="{CAB1FC49-D39B-442D-BA76-15033E39B8B2}" srcOrd="2" destOrd="0" presId="urn:microsoft.com/office/officeart/2008/layout/AlternatingHexagons"/>
    <dgm:cxn modelId="{659EC4A9-A008-419D-BAAF-573644CBA977}" type="presParOf" srcId="{B9E8EC20-3411-436D-BAA5-2F296D0AD0EC}" destId="{A7ECAE14-C65F-40E6-B70B-8E8D1892E74B}" srcOrd="3" destOrd="0" presId="urn:microsoft.com/office/officeart/2008/layout/AlternatingHexagons"/>
    <dgm:cxn modelId="{BAA15E02-A54E-4FAB-9750-C79832C54F10}" type="presParOf" srcId="{B9E8EC20-3411-436D-BAA5-2F296D0AD0EC}" destId="{D8BD7DFF-07B7-4964-90D5-C4D40741EC45}" srcOrd="4" destOrd="0" presId="urn:microsoft.com/office/officeart/2008/layout/AlternatingHexagons"/>
    <dgm:cxn modelId="{4C7226A2-4666-40FB-9E4D-09DB3F88A7DB}" type="presParOf" srcId="{23DF5A0E-94AF-474D-93AB-F06B142B42DF}" destId="{ADF70DB3-3596-46BA-B17F-CECBF8489E9F}" srcOrd="3" destOrd="0" presId="urn:microsoft.com/office/officeart/2008/layout/AlternatingHexagons"/>
    <dgm:cxn modelId="{092E44DF-DBB0-4E35-9286-285F7C8EEBA6}" type="presParOf" srcId="{23DF5A0E-94AF-474D-93AB-F06B142B42DF}" destId="{166141DD-1F80-481D-AF32-F8C454CD1075}" srcOrd="4" destOrd="0" presId="urn:microsoft.com/office/officeart/2008/layout/AlternatingHexagons"/>
    <dgm:cxn modelId="{25C11195-65B1-44B7-9A2F-F6560D0A9994}" type="presParOf" srcId="{166141DD-1F80-481D-AF32-F8C454CD1075}" destId="{1EC5E2D8-7C87-4CA6-9D29-FB5B98BEF2AF}" srcOrd="0" destOrd="0" presId="urn:microsoft.com/office/officeart/2008/layout/AlternatingHexagons"/>
    <dgm:cxn modelId="{F7B20A03-7109-466B-8198-A15C4B9CF01D}" type="presParOf" srcId="{166141DD-1F80-481D-AF32-F8C454CD1075}" destId="{A97664CC-9073-48A9-934D-DB38A0EF68A0}" srcOrd="1" destOrd="0" presId="urn:microsoft.com/office/officeart/2008/layout/AlternatingHexagons"/>
    <dgm:cxn modelId="{86687C2E-DFE0-4B37-93A9-58CBC4837DEF}" type="presParOf" srcId="{166141DD-1F80-481D-AF32-F8C454CD1075}" destId="{95A356B5-7A5D-4DA1-8D59-13284731D2CE}" srcOrd="2" destOrd="0" presId="urn:microsoft.com/office/officeart/2008/layout/AlternatingHexagons"/>
    <dgm:cxn modelId="{21EDBEDC-38FE-4CC6-A1CB-EA35FDBBA16C}" type="presParOf" srcId="{166141DD-1F80-481D-AF32-F8C454CD1075}" destId="{F7646324-BBC0-4069-93C8-329DB583F0A6}" srcOrd="3" destOrd="0" presId="urn:microsoft.com/office/officeart/2008/layout/AlternatingHexagons"/>
    <dgm:cxn modelId="{71DE4B54-7DB4-47D2-B7A5-F7ECC5C1053F}" type="presParOf" srcId="{166141DD-1F80-481D-AF32-F8C454CD1075}" destId="{B093E0B2-D6B0-4516-89CE-15CDCF0917A4}" srcOrd="4" destOrd="0" presId="urn:microsoft.com/office/officeart/2008/layout/AlternatingHexagon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DD89A5-EA4E-4007-A1C1-812D844ED2CD}">
      <dsp:nvSpPr>
        <dsp:cNvPr id="0" name=""/>
        <dsp:cNvSpPr/>
      </dsp:nvSpPr>
      <dsp:spPr>
        <a:xfrm>
          <a:off x="2027484" y="4838136"/>
          <a:ext cx="91440" cy="267149"/>
        </a:xfrm>
        <a:custGeom>
          <a:avLst/>
          <a:gdLst/>
          <a:ahLst/>
          <a:cxnLst/>
          <a:rect l="0" t="0" r="0" b="0"/>
          <a:pathLst>
            <a:path>
              <a:moveTo>
                <a:pt x="45720" y="0"/>
              </a:moveTo>
              <a:lnTo>
                <a:pt x="45720" y="26714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D3CDB62-6A86-4F68-9961-9FEBB2FF15D5}">
      <dsp:nvSpPr>
        <dsp:cNvPr id="0" name=""/>
        <dsp:cNvSpPr/>
      </dsp:nvSpPr>
      <dsp:spPr>
        <a:xfrm>
          <a:off x="2027484" y="3987696"/>
          <a:ext cx="91440" cy="267149"/>
        </a:xfrm>
        <a:custGeom>
          <a:avLst/>
          <a:gdLst/>
          <a:ahLst/>
          <a:cxnLst/>
          <a:rect l="0" t="0" r="0" b="0"/>
          <a:pathLst>
            <a:path>
              <a:moveTo>
                <a:pt x="45720" y="0"/>
              </a:moveTo>
              <a:lnTo>
                <a:pt x="45720" y="26714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9C12EB-D3A7-494F-ACC6-5248F0E4C0C7}">
      <dsp:nvSpPr>
        <dsp:cNvPr id="0" name=""/>
        <dsp:cNvSpPr/>
      </dsp:nvSpPr>
      <dsp:spPr>
        <a:xfrm>
          <a:off x="2027484" y="3137257"/>
          <a:ext cx="91440" cy="267149"/>
        </a:xfrm>
        <a:custGeom>
          <a:avLst/>
          <a:gdLst/>
          <a:ahLst/>
          <a:cxnLst/>
          <a:rect l="0" t="0" r="0" b="0"/>
          <a:pathLst>
            <a:path>
              <a:moveTo>
                <a:pt x="45720" y="0"/>
              </a:moveTo>
              <a:lnTo>
                <a:pt x="45720" y="26714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221D803-84BE-4C0F-9E0A-D18754AAA991}">
      <dsp:nvSpPr>
        <dsp:cNvPr id="0" name=""/>
        <dsp:cNvSpPr/>
      </dsp:nvSpPr>
      <dsp:spPr>
        <a:xfrm>
          <a:off x="2027484" y="2286818"/>
          <a:ext cx="91440" cy="267149"/>
        </a:xfrm>
        <a:custGeom>
          <a:avLst/>
          <a:gdLst/>
          <a:ahLst/>
          <a:cxnLst/>
          <a:rect l="0" t="0" r="0" b="0"/>
          <a:pathLst>
            <a:path>
              <a:moveTo>
                <a:pt x="45720" y="0"/>
              </a:moveTo>
              <a:lnTo>
                <a:pt x="45720" y="26714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B07C145-85F2-430A-B937-83606637F2DC}">
      <dsp:nvSpPr>
        <dsp:cNvPr id="0" name=""/>
        <dsp:cNvSpPr/>
      </dsp:nvSpPr>
      <dsp:spPr>
        <a:xfrm>
          <a:off x="2027484" y="1436379"/>
          <a:ext cx="91440" cy="267149"/>
        </a:xfrm>
        <a:custGeom>
          <a:avLst/>
          <a:gdLst/>
          <a:ahLst/>
          <a:cxnLst/>
          <a:rect l="0" t="0" r="0" b="0"/>
          <a:pathLst>
            <a:path>
              <a:moveTo>
                <a:pt x="45720" y="0"/>
              </a:moveTo>
              <a:lnTo>
                <a:pt x="45720" y="26714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09C5911-4541-4980-8B52-B82A845762AA}">
      <dsp:nvSpPr>
        <dsp:cNvPr id="0" name=""/>
        <dsp:cNvSpPr/>
      </dsp:nvSpPr>
      <dsp:spPr>
        <a:xfrm>
          <a:off x="2027484" y="585940"/>
          <a:ext cx="91440" cy="267149"/>
        </a:xfrm>
        <a:custGeom>
          <a:avLst/>
          <a:gdLst/>
          <a:ahLst/>
          <a:cxnLst/>
          <a:rect l="0" t="0" r="0" b="0"/>
          <a:pathLst>
            <a:path>
              <a:moveTo>
                <a:pt x="45720" y="0"/>
              </a:moveTo>
              <a:lnTo>
                <a:pt x="45720" y="26714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D3A7129-0A22-4F19-AE3A-C9627BCD0563}">
      <dsp:nvSpPr>
        <dsp:cNvPr id="0" name=""/>
        <dsp:cNvSpPr/>
      </dsp:nvSpPr>
      <dsp:spPr>
        <a:xfrm>
          <a:off x="55592" y="2650"/>
          <a:ext cx="4035224" cy="58328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1F7078-E65E-417D-A4CD-15057676D000}">
      <dsp:nvSpPr>
        <dsp:cNvPr id="0" name=""/>
        <dsp:cNvSpPr/>
      </dsp:nvSpPr>
      <dsp:spPr>
        <a:xfrm>
          <a:off x="157655" y="99610"/>
          <a:ext cx="4035224" cy="58328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SA" sz="2000" b="0" kern="1200" dirty="0">
              <a:latin typeface="Traditional Arabic" pitchFamily="18" charset="-78"/>
              <a:cs typeface="SKR HEAD1" pitchFamily="2" charset="-78"/>
            </a:rPr>
            <a:t>ما هو المشروع؟</a:t>
          </a:r>
        </a:p>
      </dsp:txBody>
      <dsp:txXfrm>
        <a:off x="174739" y="116694"/>
        <a:ext cx="4001056" cy="549121"/>
      </dsp:txXfrm>
    </dsp:sp>
    <dsp:sp modelId="{A8DA7601-8217-4D75-A18D-DC249DC9429D}">
      <dsp:nvSpPr>
        <dsp:cNvPr id="0" name=""/>
        <dsp:cNvSpPr/>
      </dsp:nvSpPr>
      <dsp:spPr>
        <a:xfrm>
          <a:off x="55592" y="853090"/>
          <a:ext cx="4035224" cy="58328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5D4A46-4373-4721-A34E-BE4AFA420387}">
      <dsp:nvSpPr>
        <dsp:cNvPr id="0" name=""/>
        <dsp:cNvSpPr/>
      </dsp:nvSpPr>
      <dsp:spPr>
        <a:xfrm>
          <a:off x="157655" y="950049"/>
          <a:ext cx="4035224" cy="58328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SA" sz="2000" b="0" kern="1200" dirty="0">
              <a:latin typeface="Traditional Arabic" pitchFamily="18" charset="-78"/>
              <a:cs typeface="SKR HEAD1" pitchFamily="2" charset="-78"/>
            </a:rPr>
            <a:t>ما هو محرر كامتيجا؟</a:t>
          </a:r>
        </a:p>
      </dsp:txBody>
      <dsp:txXfrm>
        <a:off x="174739" y="967133"/>
        <a:ext cx="4001056" cy="549121"/>
      </dsp:txXfrm>
    </dsp:sp>
    <dsp:sp modelId="{BBDE5D46-9208-4D07-91F9-D95193F53213}">
      <dsp:nvSpPr>
        <dsp:cNvPr id="0" name=""/>
        <dsp:cNvSpPr/>
      </dsp:nvSpPr>
      <dsp:spPr>
        <a:xfrm>
          <a:off x="55592" y="1703529"/>
          <a:ext cx="4035224" cy="58328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1E8CF4-3245-434A-9D6B-4531F158A7F5}">
      <dsp:nvSpPr>
        <dsp:cNvPr id="0" name=""/>
        <dsp:cNvSpPr/>
      </dsp:nvSpPr>
      <dsp:spPr>
        <a:xfrm>
          <a:off x="157655" y="1800489"/>
          <a:ext cx="4035224" cy="58328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SA" sz="2000" b="0" kern="1200" dirty="0">
              <a:latin typeface="Traditional Arabic" pitchFamily="18" charset="-78"/>
              <a:cs typeface="SKR HEAD1" pitchFamily="2" charset="-78"/>
            </a:rPr>
            <a:t>أين يكون المسجل؟</a:t>
          </a:r>
        </a:p>
      </dsp:txBody>
      <dsp:txXfrm>
        <a:off x="174739" y="1817573"/>
        <a:ext cx="4001056" cy="549121"/>
      </dsp:txXfrm>
    </dsp:sp>
    <dsp:sp modelId="{41030150-EE50-48CF-B8CC-9B4382207CBE}">
      <dsp:nvSpPr>
        <dsp:cNvPr id="0" name=""/>
        <dsp:cNvSpPr/>
      </dsp:nvSpPr>
      <dsp:spPr>
        <a:xfrm>
          <a:off x="55592" y="2553968"/>
          <a:ext cx="4035224" cy="58328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6BEBAA-87B7-489A-AA60-5A4D35439A2F}">
      <dsp:nvSpPr>
        <dsp:cNvPr id="0" name=""/>
        <dsp:cNvSpPr/>
      </dsp:nvSpPr>
      <dsp:spPr>
        <a:xfrm>
          <a:off x="157655" y="2650928"/>
          <a:ext cx="4035224" cy="58328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SA" sz="2000" b="0" kern="1200" dirty="0">
              <a:latin typeface="Traditional Arabic" pitchFamily="18" charset="-78"/>
              <a:cs typeface="SKR HEAD1" pitchFamily="2" charset="-78"/>
            </a:rPr>
            <a:t>ما هو الاختصار لبدء التسجيل؟</a:t>
          </a:r>
        </a:p>
      </dsp:txBody>
      <dsp:txXfrm>
        <a:off x="174739" y="2668012"/>
        <a:ext cx="4001056" cy="549121"/>
      </dsp:txXfrm>
    </dsp:sp>
    <dsp:sp modelId="{BF2F8731-5FA9-4C7C-8817-E33A59AEB793}">
      <dsp:nvSpPr>
        <dsp:cNvPr id="0" name=""/>
        <dsp:cNvSpPr/>
      </dsp:nvSpPr>
      <dsp:spPr>
        <a:xfrm>
          <a:off x="55592" y="3404407"/>
          <a:ext cx="4035224" cy="58328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D5FECB-53BD-44DC-909D-8A9D28D21A7C}">
      <dsp:nvSpPr>
        <dsp:cNvPr id="0" name=""/>
        <dsp:cNvSpPr/>
      </dsp:nvSpPr>
      <dsp:spPr>
        <a:xfrm>
          <a:off x="157655" y="3501367"/>
          <a:ext cx="4035224" cy="58328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SA" sz="2000" b="0" kern="1200" dirty="0">
              <a:latin typeface="Traditional Arabic" pitchFamily="18" charset="-78"/>
              <a:cs typeface="SKR HEAD1" pitchFamily="2" charset="-78"/>
            </a:rPr>
            <a:t>ما هو الاختصار لإيقاف التسجيل؟</a:t>
          </a:r>
        </a:p>
      </dsp:txBody>
      <dsp:txXfrm>
        <a:off x="174739" y="3518451"/>
        <a:ext cx="4001056" cy="549121"/>
      </dsp:txXfrm>
    </dsp:sp>
    <dsp:sp modelId="{957659E1-4C50-4DDA-8AE7-D7A598B614E9}">
      <dsp:nvSpPr>
        <dsp:cNvPr id="0" name=""/>
        <dsp:cNvSpPr/>
      </dsp:nvSpPr>
      <dsp:spPr>
        <a:xfrm>
          <a:off x="55592" y="4254846"/>
          <a:ext cx="4035224" cy="58328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F61A76-EE26-4C8C-8845-4235E28D6247}">
      <dsp:nvSpPr>
        <dsp:cNvPr id="0" name=""/>
        <dsp:cNvSpPr/>
      </dsp:nvSpPr>
      <dsp:spPr>
        <a:xfrm>
          <a:off x="157655" y="4351806"/>
          <a:ext cx="4035224" cy="58328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SA" sz="2000" b="0" kern="1200" dirty="0">
              <a:latin typeface="Traditional Arabic" pitchFamily="18" charset="-78"/>
              <a:cs typeface="SKR HEAD1" pitchFamily="2" charset="-78"/>
            </a:rPr>
            <a:t>ما هي الوسائط؟</a:t>
          </a:r>
        </a:p>
      </dsp:txBody>
      <dsp:txXfrm>
        <a:off x="174739" y="4368890"/>
        <a:ext cx="4001056" cy="549121"/>
      </dsp:txXfrm>
    </dsp:sp>
    <dsp:sp modelId="{E68A834C-87FE-4ED3-8FA8-4E77B47D0829}">
      <dsp:nvSpPr>
        <dsp:cNvPr id="0" name=""/>
        <dsp:cNvSpPr/>
      </dsp:nvSpPr>
      <dsp:spPr>
        <a:xfrm>
          <a:off x="55592" y="5105285"/>
          <a:ext cx="4035224" cy="58328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F75FB0-684B-42AB-AA66-25C75E1E77C2}">
      <dsp:nvSpPr>
        <dsp:cNvPr id="0" name=""/>
        <dsp:cNvSpPr/>
      </dsp:nvSpPr>
      <dsp:spPr>
        <a:xfrm>
          <a:off x="157655" y="5202245"/>
          <a:ext cx="4035224" cy="58328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SA" sz="2000" b="0" kern="1200" dirty="0">
              <a:latin typeface="Traditional Arabic" pitchFamily="18" charset="-78"/>
              <a:cs typeface="SKR HEAD1" pitchFamily="2" charset="-78"/>
            </a:rPr>
            <a:t>بعد انتهاء التسجيل أين نجد الفيديو؟</a:t>
          </a:r>
        </a:p>
      </dsp:txBody>
      <dsp:txXfrm>
        <a:off x="174739" y="5219329"/>
        <a:ext cx="4001056" cy="5491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882B3D-7D97-4376-BE36-6E0DCD4E79C3}">
      <dsp:nvSpPr>
        <dsp:cNvPr id="0" name=""/>
        <dsp:cNvSpPr/>
      </dsp:nvSpPr>
      <dsp:spPr>
        <a:xfrm>
          <a:off x="1202878" y="325038"/>
          <a:ext cx="4372564" cy="4372564"/>
        </a:xfrm>
        <a:prstGeom prst="pie">
          <a:avLst>
            <a:gd name="adj1" fmla="val 16200000"/>
            <a:gd name="adj2" fmla="val 0"/>
          </a:avLst>
        </a:prstGeom>
        <a:gradFill rotWithShape="0">
          <a:gsLst>
            <a:gs pos="0">
              <a:srgbClr val="DADADA">
                <a:hueOff val="0"/>
                <a:satOff val="0"/>
                <a:lumOff val="0"/>
                <a:alphaOff val="0"/>
                <a:shade val="51000"/>
                <a:satMod val="130000"/>
              </a:srgbClr>
            </a:gs>
            <a:gs pos="80000">
              <a:srgbClr val="DADADA">
                <a:hueOff val="0"/>
                <a:satOff val="0"/>
                <a:lumOff val="0"/>
                <a:alphaOff val="0"/>
                <a:shade val="93000"/>
                <a:satMod val="130000"/>
              </a:srgbClr>
            </a:gs>
            <a:gs pos="100000">
              <a:srgbClr val="DADADA">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rtl="1">
            <a:lnSpc>
              <a:spcPct val="90000"/>
            </a:lnSpc>
            <a:spcBef>
              <a:spcPct val="0"/>
            </a:spcBef>
            <a:spcAft>
              <a:spcPct val="35000"/>
            </a:spcAft>
            <a:buNone/>
          </a:pPr>
          <a:r>
            <a:rPr lang="ar-SA" sz="3500" b="1" kern="1200" dirty="0">
              <a:solidFill>
                <a:schemeClr val="tx1"/>
              </a:solidFill>
              <a:latin typeface="Traditional Arabic" pitchFamily="2" charset="-78"/>
              <a:ea typeface="+mn-ea"/>
              <a:cs typeface="AF_Taif Normal" pitchFamily="2" charset="-78"/>
            </a:rPr>
            <a:t>المسجل</a:t>
          </a:r>
        </a:p>
      </dsp:txBody>
      <dsp:txXfrm>
        <a:off x="3523981" y="1231304"/>
        <a:ext cx="1613684" cy="1197249"/>
      </dsp:txXfrm>
    </dsp:sp>
    <dsp:sp modelId="{4C420335-215F-4EDC-86EA-597B6704A67F}">
      <dsp:nvSpPr>
        <dsp:cNvPr id="0" name=""/>
        <dsp:cNvSpPr/>
      </dsp:nvSpPr>
      <dsp:spPr>
        <a:xfrm>
          <a:off x="1202878" y="471831"/>
          <a:ext cx="4372564" cy="4372564"/>
        </a:xfrm>
        <a:prstGeom prst="pie">
          <a:avLst>
            <a:gd name="adj1" fmla="val 0"/>
            <a:gd name="adj2" fmla="val 5400000"/>
          </a:avLst>
        </a:prstGeom>
        <a:gradFill rotWithShape="0">
          <a:gsLst>
            <a:gs pos="0">
              <a:srgbClr val="DADADA">
                <a:hueOff val="3600000"/>
                <a:satOff val="7729"/>
                <a:lumOff val="-4183"/>
                <a:alphaOff val="0"/>
                <a:shade val="51000"/>
                <a:satMod val="130000"/>
              </a:srgbClr>
            </a:gs>
            <a:gs pos="80000">
              <a:srgbClr val="DADADA">
                <a:hueOff val="3600000"/>
                <a:satOff val="7729"/>
                <a:lumOff val="-4183"/>
                <a:alphaOff val="0"/>
                <a:shade val="93000"/>
                <a:satMod val="130000"/>
              </a:srgbClr>
            </a:gs>
            <a:gs pos="100000">
              <a:srgbClr val="DADADA">
                <a:hueOff val="3600000"/>
                <a:satOff val="7729"/>
                <a:lumOff val="-4183"/>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rtl="1">
            <a:lnSpc>
              <a:spcPct val="90000"/>
            </a:lnSpc>
            <a:spcBef>
              <a:spcPct val="0"/>
            </a:spcBef>
            <a:spcAft>
              <a:spcPct val="35000"/>
            </a:spcAft>
            <a:buNone/>
          </a:pPr>
          <a:r>
            <a:rPr lang="ar-SA" sz="3500" kern="1200" dirty="0">
              <a:solidFill>
                <a:schemeClr val="tx1"/>
              </a:solidFill>
              <a:latin typeface="Arial"/>
              <a:ea typeface="+mn-ea"/>
              <a:cs typeface="AF_Taif Normal" pitchFamily="2" charset="-78"/>
            </a:rPr>
            <a:t>الخط الزمني</a:t>
          </a:r>
        </a:p>
      </dsp:txBody>
      <dsp:txXfrm>
        <a:off x="3523981" y="2740880"/>
        <a:ext cx="1613684" cy="1197249"/>
      </dsp:txXfrm>
    </dsp:sp>
    <dsp:sp modelId="{9BCF4A4F-3F77-4758-8CB6-1ECADC15A9A2}">
      <dsp:nvSpPr>
        <dsp:cNvPr id="0" name=""/>
        <dsp:cNvSpPr/>
      </dsp:nvSpPr>
      <dsp:spPr>
        <a:xfrm>
          <a:off x="1056085" y="471831"/>
          <a:ext cx="4372564" cy="4372564"/>
        </a:xfrm>
        <a:prstGeom prst="pie">
          <a:avLst>
            <a:gd name="adj1" fmla="val 5400000"/>
            <a:gd name="adj2" fmla="val 10800000"/>
          </a:avLst>
        </a:prstGeom>
        <a:gradFill rotWithShape="0">
          <a:gsLst>
            <a:gs pos="0">
              <a:srgbClr val="DADADA">
                <a:hueOff val="7200000"/>
                <a:satOff val="15459"/>
                <a:lumOff val="-8366"/>
                <a:alphaOff val="0"/>
                <a:shade val="51000"/>
                <a:satMod val="130000"/>
              </a:srgbClr>
            </a:gs>
            <a:gs pos="80000">
              <a:srgbClr val="DADADA">
                <a:hueOff val="7200000"/>
                <a:satOff val="15459"/>
                <a:lumOff val="-8366"/>
                <a:alphaOff val="0"/>
                <a:shade val="93000"/>
                <a:satMod val="130000"/>
              </a:srgbClr>
            </a:gs>
            <a:gs pos="100000">
              <a:srgbClr val="DADADA">
                <a:hueOff val="7200000"/>
                <a:satOff val="15459"/>
                <a:lumOff val="-836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rtl="1">
            <a:lnSpc>
              <a:spcPct val="90000"/>
            </a:lnSpc>
            <a:spcBef>
              <a:spcPct val="0"/>
            </a:spcBef>
            <a:spcAft>
              <a:spcPct val="35000"/>
            </a:spcAft>
            <a:buNone/>
          </a:pPr>
          <a:r>
            <a:rPr lang="ar-SA" sz="3500" kern="1200" dirty="0">
              <a:solidFill>
                <a:schemeClr val="tx1"/>
              </a:solidFill>
              <a:latin typeface="Arial"/>
              <a:ea typeface="+mn-ea"/>
              <a:cs typeface="AF_Taif Normal" pitchFamily="2" charset="-78"/>
            </a:rPr>
            <a:t>المسرح</a:t>
          </a:r>
        </a:p>
      </dsp:txBody>
      <dsp:txXfrm>
        <a:off x="1493862" y="2740880"/>
        <a:ext cx="1613684" cy="1197249"/>
      </dsp:txXfrm>
    </dsp:sp>
    <dsp:sp modelId="{28D85DE0-2BFD-4004-9FCA-0B36CDFA8C13}">
      <dsp:nvSpPr>
        <dsp:cNvPr id="0" name=""/>
        <dsp:cNvSpPr/>
      </dsp:nvSpPr>
      <dsp:spPr>
        <a:xfrm>
          <a:off x="1056085" y="325038"/>
          <a:ext cx="4372564" cy="4372564"/>
        </a:xfrm>
        <a:prstGeom prst="pie">
          <a:avLst>
            <a:gd name="adj1" fmla="val 10800000"/>
            <a:gd name="adj2" fmla="val 16200000"/>
          </a:avLst>
        </a:prstGeom>
        <a:gradFill rotWithShape="0">
          <a:gsLst>
            <a:gs pos="0">
              <a:srgbClr val="DADADA">
                <a:hueOff val="10800000"/>
                <a:satOff val="23188"/>
                <a:lumOff val="-12549"/>
                <a:alphaOff val="0"/>
                <a:shade val="51000"/>
                <a:satMod val="130000"/>
              </a:srgbClr>
            </a:gs>
            <a:gs pos="80000">
              <a:srgbClr val="DADADA">
                <a:hueOff val="10800000"/>
                <a:satOff val="23188"/>
                <a:lumOff val="-12549"/>
                <a:alphaOff val="0"/>
                <a:shade val="93000"/>
                <a:satMod val="130000"/>
              </a:srgbClr>
            </a:gs>
            <a:gs pos="100000">
              <a:srgbClr val="DADADA">
                <a:hueOff val="10800000"/>
                <a:satOff val="23188"/>
                <a:lumOff val="-1254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rtl="1">
            <a:lnSpc>
              <a:spcPct val="90000"/>
            </a:lnSpc>
            <a:spcBef>
              <a:spcPct val="0"/>
            </a:spcBef>
            <a:spcAft>
              <a:spcPct val="35000"/>
            </a:spcAft>
            <a:buNone/>
          </a:pPr>
          <a:r>
            <a:rPr lang="ar-SA" sz="3500" kern="1200" dirty="0">
              <a:solidFill>
                <a:schemeClr val="tx1"/>
              </a:solidFill>
              <a:latin typeface="Arial"/>
              <a:ea typeface="+mn-ea"/>
              <a:cs typeface="AF_Taif Normal" pitchFamily="2" charset="-78"/>
            </a:rPr>
            <a:t>قسم الأدوات</a:t>
          </a:r>
        </a:p>
      </dsp:txBody>
      <dsp:txXfrm>
        <a:off x="1493862" y="1231304"/>
        <a:ext cx="1613684" cy="1197249"/>
      </dsp:txXfrm>
    </dsp:sp>
    <dsp:sp modelId="{3175A7D1-8C03-4B39-8750-B36029FB7C62}">
      <dsp:nvSpPr>
        <dsp:cNvPr id="0" name=""/>
        <dsp:cNvSpPr/>
      </dsp:nvSpPr>
      <dsp:spPr>
        <a:xfrm>
          <a:off x="932195" y="54355"/>
          <a:ext cx="4913929" cy="4913929"/>
        </a:xfrm>
        <a:prstGeom prst="circularArrow">
          <a:avLst>
            <a:gd name="adj1" fmla="val 5085"/>
            <a:gd name="adj2" fmla="val 327528"/>
            <a:gd name="adj3" fmla="val 21272472"/>
            <a:gd name="adj4" fmla="val 16200000"/>
            <a:gd name="adj5" fmla="val 5932"/>
          </a:avLst>
        </a:prstGeom>
        <a:gradFill rotWithShape="0">
          <a:gsLst>
            <a:gs pos="0">
              <a:srgbClr val="DADADA">
                <a:hueOff val="0"/>
                <a:satOff val="0"/>
                <a:lumOff val="0"/>
                <a:alphaOff val="0"/>
                <a:shade val="51000"/>
                <a:satMod val="130000"/>
              </a:srgbClr>
            </a:gs>
            <a:gs pos="80000">
              <a:srgbClr val="DADADA">
                <a:hueOff val="0"/>
                <a:satOff val="0"/>
                <a:lumOff val="0"/>
                <a:alphaOff val="0"/>
                <a:shade val="93000"/>
                <a:satMod val="130000"/>
              </a:srgbClr>
            </a:gs>
            <a:gs pos="100000">
              <a:srgbClr val="DADADA">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C456FE4F-46FC-4E8C-9FAA-36794E1FE233}">
      <dsp:nvSpPr>
        <dsp:cNvPr id="0" name=""/>
        <dsp:cNvSpPr/>
      </dsp:nvSpPr>
      <dsp:spPr>
        <a:xfrm>
          <a:off x="932195" y="201148"/>
          <a:ext cx="4913929" cy="4913929"/>
        </a:xfrm>
        <a:prstGeom prst="circularArrow">
          <a:avLst>
            <a:gd name="adj1" fmla="val 5085"/>
            <a:gd name="adj2" fmla="val 327528"/>
            <a:gd name="adj3" fmla="val 5072472"/>
            <a:gd name="adj4" fmla="val 0"/>
            <a:gd name="adj5" fmla="val 5932"/>
          </a:avLst>
        </a:prstGeom>
        <a:gradFill rotWithShape="0">
          <a:gsLst>
            <a:gs pos="0">
              <a:srgbClr val="DADADA">
                <a:hueOff val="3600000"/>
                <a:satOff val="7729"/>
                <a:lumOff val="-4183"/>
                <a:alphaOff val="0"/>
                <a:shade val="51000"/>
                <a:satMod val="130000"/>
              </a:srgbClr>
            </a:gs>
            <a:gs pos="80000">
              <a:srgbClr val="DADADA">
                <a:hueOff val="3600000"/>
                <a:satOff val="7729"/>
                <a:lumOff val="-4183"/>
                <a:alphaOff val="0"/>
                <a:shade val="93000"/>
                <a:satMod val="130000"/>
              </a:srgbClr>
            </a:gs>
            <a:gs pos="100000">
              <a:srgbClr val="DADADA">
                <a:hueOff val="3600000"/>
                <a:satOff val="7729"/>
                <a:lumOff val="-4183"/>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A88B0679-E027-46C2-9590-A00C13A419C7}">
      <dsp:nvSpPr>
        <dsp:cNvPr id="0" name=""/>
        <dsp:cNvSpPr/>
      </dsp:nvSpPr>
      <dsp:spPr>
        <a:xfrm>
          <a:off x="785402" y="201148"/>
          <a:ext cx="4913929" cy="4913929"/>
        </a:xfrm>
        <a:prstGeom prst="circularArrow">
          <a:avLst>
            <a:gd name="adj1" fmla="val 5085"/>
            <a:gd name="adj2" fmla="val 327528"/>
            <a:gd name="adj3" fmla="val 10472472"/>
            <a:gd name="adj4" fmla="val 5400000"/>
            <a:gd name="adj5" fmla="val 5932"/>
          </a:avLst>
        </a:prstGeom>
        <a:gradFill rotWithShape="0">
          <a:gsLst>
            <a:gs pos="0">
              <a:srgbClr val="DADADA">
                <a:hueOff val="7200000"/>
                <a:satOff val="15459"/>
                <a:lumOff val="-8366"/>
                <a:alphaOff val="0"/>
                <a:shade val="51000"/>
                <a:satMod val="130000"/>
              </a:srgbClr>
            </a:gs>
            <a:gs pos="80000">
              <a:srgbClr val="DADADA">
                <a:hueOff val="7200000"/>
                <a:satOff val="15459"/>
                <a:lumOff val="-8366"/>
                <a:alphaOff val="0"/>
                <a:shade val="93000"/>
                <a:satMod val="130000"/>
              </a:srgbClr>
            </a:gs>
            <a:gs pos="100000">
              <a:srgbClr val="DADADA">
                <a:hueOff val="7200000"/>
                <a:satOff val="15459"/>
                <a:lumOff val="-836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5A5A4EFC-CFE6-4A1F-96FE-AF5405C95FE2}">
      <dsp:nvSpPr>
        <dsp:cNvPr id="0" name=""/>
        <dsp:cNvSpPr/>
      </dsp:nvSpPr>
      <dsp:spPr>
        <a:xfrm>
          <a:off x="785402" y="54355"/>
          <a:ext cx="4913929" cy="4913929"/>
        </a:xfrm>
        <a:prstGeom prst="circularArrow">
          <a:avLst>
            <a:gd name="adj1" fmla="val 5085"/>
            <a:gd name="adj2" fmla="val 327528"/>
            <a:gd name="adj3" fmla="val 15872472"/>
            <a:gd name="adj4" fmla="val 10800000"/>
            <a:gd name="adj5" fmla="val 5932"/>
          </a:avLst>
        </a:prstGeom>
        <a:gradFill rotWithShape="0">
          <a:gsLst>
            <a:gs pos="0">
              <a:srgbClr val="DADADA">
                <a:hueOff val="10800000"/>
                <a:satOff val="23188"/>
                <a:lumOff val="-12549"/>
                <a:alphaOff val="0"/>
                <a:shade val="51000"/>
                <a:satMod val="130000"/>
              </a:srgbClr>
            </a:gs>
            <a:gs pos="80000">
              <a:srgbClr val="DADADA">
                <a:hueOff val="10800000"/>
                <a:satOff val="23188"/>
                <a:lumOff val="-12549"/>
                <a:alphaOff val="0"/>
                <a:shade val="93000"/>
                <a:satMod val="130000"/>
              </a:srgbClr>
            </a:gs>
            <a:gs pos="100000">
              <a:srgbClr val="DADADA">
                <a:hueOff val="10800000"/>
                <a:satOff val="23188"/>
                <a:lumOff val="-1254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41176B-1B39-4423-8605-FEAC91D716FC}">
      <dsp:nvSpPr>
        <dsp:cNvPr id="0" name=""/>
        <dsp:cNvSpPr/>
      </dsp:nvSpPr>
      <dsp:spPr>
        <a:xfrm rot="5400000">
          <a:off x="2703120" y="138538"/>
          <a:ext cx="2088223" cy="1816754"/>
        </a:xfrm>
        <a:prstGeom prst="hexagon">
          <a:avLst>
            <a:gd name="adj" fmla="val 25000"/>
            <a:gd name="vf" fmla="val 115470"/>
          </a:avLst>
        </a:prstGeom>
        <a:gradFill rotWithShape="0">
          <a:gsLst>
            <a:gs pos="0">
              <a:schemeClr val="accent1">
                <a:hueOff val="0"/>
                <a:satOff val="0"/>
                <a:lumOff val="0"/>
                <a:alphaOff val="0"/>
                <a:tint val="1000"/>
              </a:schemeClr>
            </a:gs>
            <a:gs pos="68000">
              <a:schemeClr val="accent1">
                <a:hueOff val="0"/>
                <a:satOff val="0"/>
                <a:lumOff val="0"/>
                <a:alphaOff val="0"/>
                <a:tint val="77000"/>
              </a:schemeClr>
            </a:gs>
            <a:gs pos="81000">
              <a:schemeClr val="accent1">
                <a:hueOff val="0"/>
                <a:satOff val="0"/>
                <a:lumOff val="0"/>
                <a:alphaOff val="0"/>
                <a:tint val="79000"/>
              </a:schemeClr>
            </a:gs>
            <a:gs pos="86000">
              <a:schemeClr val="accent1">
                <a:hueOff val="0"/>
                <a:satOff val="0"/>
                <a:lumOff val="0"/>
                <a:alphaOff val="0"/>
                <a:tint val="73000"/>
              </a:schemeClr>
            </a:gs>
            <a:gs pos="100000">
              <a:schemeClr val="accent1">
                <a:hueOff val="0"/>
                <a:satOff val="0"/>
                <a:lumOff val="0"/>
                <a:alphaOff val="0"/>
                <a:tint val="35000"/>
              </a:schemeClr>
            </a:gs>
          </a:gsLst>
          <a:lin ang="5400000" scaled="1"/>
        </a:gradFill>
        <a:ln>
          <a:noFill/>
        </a:ln>
        <a:effectLst>
          <a:glow rad="63500">
            <a:schemeClr val="accent1">
              <a:hueOff val="0"/>
              <a:satOff val="0"/>
              <a:lumOff val="0"/>
              <a:alphaOff val="0"/>
              <a:tint val="30000"/>
              <a:shade val="95000"/>
              <a:satMod val="300000"/>
              <a:alpha val="50000"/>
            </a:schemeClr>
          </a:glo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ar-SA" sz="1800" b="0" kern="1200" dirty="0">
              <a:latin typeface="Traditional Arabic" pitchFamily="18" charset="-78"/>
              <a:cs typeface="SKR HEAD1" pitchFamily="2" charset="-78"/>
            </a:rPr>
            <a:t>توصيل المقاطع ببعضها</a:t>
          </a:r>
          <a:endParaRPr lang="ar-SA" sz="1400" b="0" kern="1200" dirty="0">
            <a:latin typeface="Traditional Arabic" pitchFamily="18" charset="-78"/>
            <a:cs typeface="SKR HEAD1" pitchFamily="2" charset="-78"/>
          </a:endParaRPr>
        </a:p>
      </dsp:txBody>
      <dsp:txXfrm rot="-5400000">
        <a:off x="3121965" y="328219"/>
        <a:ext cx="1250532" cy="1437393"/>
      </dsp:txXfrm>
    </dsp:sp>
    <dsp:sp modelId="{2FCC7CCF-1459-48A3-8BE8-7A8FE2D58379}">
      <dsp:nvSpPr>
        <dsp:cNvPr id="0" name=""/>
        <dsp:cNvSpPr/>
      </dsp:nvSpPr>
      <dsp:spPr>
        <a:xfrm>
          <a:off x="508396" y="420448"/>
          <a:ext cx="2255281" cy="1252934"/>
        </a:xfrm>
        <a:prstGeom prst="rect">
          <a:avLst/>
        </a:prstGeom>
        <a:noFill/>
        <a:ln>
          <a:noFill/>
        </a:ln>
        <a:effectLst/>
      </dsp:spPr>
      <dsp:style>
        <a:lnRef idx="0">
          <a:scrgbClr r="0" g="0" b="0"/>
        </a:lnRef>
        <a:fillRef idx="0">
          <a:scrgbClr r="0" g="0" b="0"/>
        </a:fillRef>
        <a:effectRef idx="0">
          <a:scrgbClr r="0" g="0" b="0"/>
        </a:effectRef>
        <a:fontRef idx="minor"/>
      </dsp:style>
    </dsp:sp>
    <dsp:sp modelId="{CFE47138-F7FF-4498-A921-11F3232D52D8}">
      <dsp:nvSpPr>
        <dsp:cNvPr id="0" name=""/>
        <dsp:cNvSpPr/>
      </dsp:nvSpPr>
      <dsp:spPr>
        <a:xfrm rot="5400000">
          <a:off x="4665215" y="138538"/>
          <a:ext cx="2088223" cy="1816754"/>
        </a:xfrm>
        <a:prstGeom prst="hexagon">
          <a:avLst>
            <a:gd name="adj" fmla="val 25000"/>
            <a:gd name="vf" fmla="val 115470"/>
          </a:avLst>
        </a:prstGeom>
        <a:gradFill rotWithShape="0">
          <a:gsLst>
            <a:gs pos="0">
              <a:schemeClr val="accent1">
                <a:hueOff val="0"/>
                <a:satOff val="0"/>
                <a:lumOff val="0"/>
                <a:alphaOff val="0"/>
                <a:tint val="1000"/>
              </a:schemeClr>
            </a:gs>
            <a:gs pos="68000">
              <a:schemeClr val="accent1">
                <a:hueOff val="0"/>
                <a:satOff val="0"/>
                <a:lumOff val="0"/>
                <a:alphaOff val="0"/>
                <a:tint val="77000"/>
              </a:schemeClr>
            </a:gs>
            <a:gs pos="81000">
              <a:schemeClr val="accent1">
                <a:hueOff val="0"/>
                <a:satOff val="0"/>
                <a:lumOff val="0"/>
                <a:alphaOff val="0"/>
                <a:tint val="79000"/>
              </a:schemeClr>
            </a:gs>
            <a:gs pos="86000">
              <a:schemeClr val="accent1">
                <a:hueOff val="0"/>
                <a:satOff val="0"/>
                <a:lumOff val="0"/>
                <a:alphaOff val="0"/>
                <a:tint val="73000"/>
              </a:schemeClr>
            </a:gs>
            <a:gs pos="100000">
              <a:schemeClr val="accent1">
                <a:hueOff val="0"/>
                <a:satOff val="0"/>
                <a:lumOff val="0"/>
                <a:alphaOff val="0"/>
                <a:tint val="35000"/>
              </a:schemeClr>
            </a:gs>
          </a:gsLst>
          <a:lin ang="5400000" scaled="1"/>
        </a:gradFill>
        <a:ln>
          <a:noFill/>
        </a:ln>
        <a:effectLst>
          <a:glow rad="63500">
            <a:schemeClr val="accent1">
              <a:hueOff val="0"/>
              <a:satOff val="0"/>
              <a:lumOff val="0"/>
              <a:alphaOff val="0"/>
              <a:tint val="30000"/>
              <a:shade val="95000"/>
              <a:satMod val="300000"/>
              <a:alpha val="50000"/>
            </a:schemeClr>
          </a:glo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1066800" rtl="1">
            <a:lnSpc>
              <a:spcPct val="90000"/>
            </a:lnSpc>
            <a:spcBef>
              <a:spcPct val="0"/>
            </a:spcBef>
            <a:spcAft>
              <a:spcPct val="35000"/>
            </a:spcAft>
            <a:buNone/>
          </a:pPr>
          <a:r>
            <a:rPr lang="ar-SA" sz="2400" b="0" kern="1200" dirty="0">
              <a:latin typeface="Traditional Arabic" pitchFamily="18" charset="-78"/>
              <a:cs typeface="SKR HEAD1" pitchFamily="2" charset="-78"/>
            </a:rPr>
            <a:t>قص و فصل الوسائط</a:t>
          </a:r>
        </a:p>
      </dsp:txBody>
      <dsp:txXfrm rot="-5400000">
        <a:off x="5084060" y="328219"/>
        <a:ext cx="1250532" cy="1437393"/>
      </dsp:txXfrm>
    </dsp:sp>
    <dsp:sp modelId="{931C57DD-D316-498D-975F-C513DA210588}">
      <dsp:nvSpPr>
        <dsp:cNvPr id="0" name=""/>
        <dsp:cNvSpPr/>
      </dsp:nvSpPr>
      <dsp:spPr>
        <a:xfrm rot="5400000">
          <a:off x="3687926" y="1911022"/>
          <a:ext cx="2088223" cy="1816754"/>
        </a:xfrm>
        <a:prstGeom prst="hexagon">
          <a:avLst>
            <a:gd name="adj" fmla="val 25000"/>
            <a:gd name="vf" fmla="val 115470"/>
          </a:avLst>
        </a:prstGeom>
        <a:solidFill>
          <a:schemeClr val="accent1"/>
        </a:solidFill>
        <a:ln>
          <a:noFill/>
        </a:ln>
        <a:effectLst>
          <a:glow rad="63500">
            <a:schemeClr val="accent1">
              <a:hueOff val="0"/>
              <a:satOff val="0"/>
              <a:lumOff val="0"/>
              <a:alphaOff val="0"/>
              <a:tint val="30000"/>
              <a:shade val="95000"/>
              <a:satMod val="300000"/>
              <a:alpha val="50000"/>
            </a:schemeClr>
          </a:glo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b="0" kern="1200" dirty="0">
              <a:solidFill>
                <a:prstClr val="black"/>
              </a:solidFill>
              <a:latin typeface="Traditional Arabic" pitchFamily="18" charset="-78"/>
              <a:cs typeface="SKR HEAD1" pitchFamily="2" charset="-78"/>
            </a:rPr>
            <a:t>باستخدام المحرر يمكنك</a:t>
          </a:r>
          <a:endParaRPr lang="ar-SA" sz="2400" b="0" kern="1200" dirty="0">
            <a:latin typeface="Traditional Arabic" pitchFamily="18" charset="-78"/>
            <a:cs typeface="SKR HEAD1" pitchFamily="2" charset="-78"/>
          </a:endParaRPr>
        </a:p>
      </dsp:txBody>
      <dsp:txXfrm rot="-5400000">
        <a:off x="4106771" y="2100703"/>
        <a:ext cx="1250532" cy="1437393"/>
      </dsp:txXfrm>
    </dsp:sp>
    <dsp:sp modelId="{C1FE2385-4C62-4C66-8A1F-1A4795674175}">
      <dsp:nvSpPr>
        <dsp:cNvPr id="0" name=""/>
        <dsp:cNvSpPr/>
      </dsp:nvSpPr>
      <dsp:spPr>
        <a:xfrm>
          <a:off x="5695545" y="2192932"/>
          <a:ext cx="2330457" cy="1252934"/>
        </a:xfrm>
        <a:prstGeom prst="rect">
          <a:avLst/>
        </a:prstGeom>
        <a:noFill/>
        <a:ln>
          <a:noFill/>
        </a:ln>
        <a:effectLst/>
      </dsp:spPr>
      <dsp:style>
        <a:lnRef idx="0">
          <a:scrgbClr r="0" g="0" b="0"/>
        </a:lnRef>
        <a:fillRef idx="0">
          <a:scrgbClr r="0" g="0" b="0"/>
        </a:fillRef>
        <a:effectRef idx="0">
          <a:scrgbClr r="0" g="0" b="0"/>
        </a:effectRef>
        <a:fontRef idx="minor"/>
      </dsp:style>
    </dsp:sp>
    <dsp:sp modelId="{D8BD7DFF-07B7-4964-90D5-C4D40741EC45}">
      <dsp:nvSpPr>
        <dsp:cNvPr id="0" name=""/>
        <dsp:cNvSpPr/>
      </dsp:nvSpPr>
      <dsp:spPr>
        <a:xfrm rot="5400000">
          <a:off x="1725831" y="1911022"/>
          <a:ext cx="2088223" cy="1816754"/>
        </a:xfrm>
        <a:prstGeom prst="hexagon">
          <a:avLst>
            <a:gd name="adj" fmla="val 25000"/>
            <a:gd name="vf" fmla="val 115470"/>
          </a:avLst>
        </a:prstGeom>
        <a:gradFill rotWithShape="0">
          <a:gsLst>
            <a:gs pos="0">
              <a:schemeClr val="accent1">
                <a:hueOff val="0"/>
                <a:satOff val="0"/>
                <a:lumOff val="0"/>
                <a:alphaOff val="0"/>
                <a:tint val="1000"/>
              </a:schemeClr>
            </a:gs>
            <a:gs pos="68000">
              <a:schemeClr val="accent1">
                <a:hueOff val="0"/>
                <a:satOff val="0"/>
                <a:lumOff val="0"/>
                <a:alphaOff val="0"/>
                <a:tint val="77000"/>
              </a:schemeClr>
            </a:gs>
            <a:gs pos="81000">
              <a:schemeClr val="accent1">
                <a:hueOff val="0"/>
                <a:satOff val="0"/>
                <a:lumOff val="0"/>
                <a:alphaOff val="0"/>
                <a:tint val="79000"/>
              </a:schemeClr>
            </a:gs>
            <a:gs pos="86000">
              <a:schemeClr val="accent1">
                <a:hueOff val="0"/>
                <a:satOff val="0"/>
                <a:lumOff val="0"/>
                <a:alphaOff val="0"/>
                <a:tint val="73000"/>
              </a:schemeClr>
            </a:gs>
            <a:gs pos="100000">
              <a:schemeClr val="accent1">
                <a:hueOff val="0"/>
                <a:satOff val="0"/>
                <a:lumOff val="0"/>
                <a:alphaOff val="0"/>
                <a:tint val="35000"/>
              </a:schemeClr>
            </a:gs>
          </a:gsLst>
          <a:lin ang="5400000" scaled="1"/>
        </a:gradFill>
        <a:ln>
          <a:noFill/>
        </a:ln>
        <a:effectLst>
          <a:glow rad="63500">
            <a:schemeClr val="accent1">
              <a:hueOff val="0"/>
              <a:satOff val="0"/>
              <a:lumOff val="0"/>
              <a:alphaOff val="0"/>
              <a:tint val="30000"/>
              <a:shade val="95000"/>
              <a:satMod val="300000"/>
              <a:alpha val="50000"/>
            </a:schemeClr>
          </a:glo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00100" rtl="1">
            <a:lnSpc>
              <a:spcPct val="90000"/>
            </a:lnSpc>
            <a:spcBef>
              <a:spcPct val="0"/>
            </a:spcBef>
            <a:spcAft>
              <a:spcPct val="35000"/>
            </a:spcAft>
            <a:buNone/>
          </a:pPr>
          <a:r>
            <a:rPr lang="ar-SA" sz="1800" b="0" kern="1200" dirty="0">
              <a:solidFill>
                <a:prstClr val="black"/>
              </a:solidFill>
              <a:latin typeface="Traditional Arabic" pitchFamily="18" charset="-78"/>
              <a:cs typeface="SKR HEAD1" pitchFamily="2" charset="-78"/>
            </a:rPr>
            <a:t>تسريع بعض المقاطع</a:t>
          </a:r>
          <a:endParaRPr lang="ar-SA" sz="1800" b="0" kern="1200" dirty="0">
            <a:latin typeface="Traditional Arabic" pitchFamily="18" charset="-78"/>
            <a:cs typeface="SKR HEAD1" pitchFamily="2" charset="-78"/>
          </a:endParaRPr>
        </a:p>
      </dsp:txBody>
      <dsp:txXfrm rot="-5400000">
        <a:off x="2144676" y="2100703"/>
        <a:ext cx="1250532" cy="1437393"/>
      </dsp:txXfrm>
    </dsp:sp>
    <dsp:sp modelId="{1EC5E2D8-7C87-4CA6-9D29-FB5B98BEF2AF}">
      <dsp:nvSpPr>
        <dsp:cNvPr id="0" name=""/>
        <dsp:cNvSpPr/>
      </dsp:nvSpPr>
      <dsp:spPr>
        <a:xfrm rot="5400000">
          <a:off x="2703120" y="3683507"/>
          <a:ext cx="2088223" cy="1816754"/>
        </a:xfrm>
        <a:prstGeom prst="hexagon">
          <a:avLst>
            <a:gd name="adj" fmla="val 25000"/>
            <a:gd name="vf" fmla="val 115470"/>
          </a:avLst>
        </a:prstGeom>
        <a:gradFill rotWithShape="0">
          <a:gsLst>
            <a:gs pos="0">
              <a:schemeClr val="accent1">
                <a:hueOff val="0"/>
                <a:satOff val="0"/>
                <a:lumOff val="0"/>
                <a:alphaOff val="0"/>
                <a:tint val="1000"/>
              </a:schemeClr>
            </a:gs>
            <a:gs pos="68000">
              <a:schemeClr val="accent1">
                <a:hueOff val="0"/>
                <a:satOff val="0"/>
                <a:lumOff val="0"/>
                <a:alphaOff val="0"/>
                <a:tint val="77000"/>
              </a:schemeClr>
            </a:gs>
            <a:gs pos="81000">
              <a:schemeClr val="accent1">
                <a:hueOff val="0"/>
                <a:satOff val="0"/>
                <a:lumOff val="0"/>
                <a:alphaOff val="0"/>
                <a:tint val="79000"/>
              </a:schemeClr>
            </a:gs>
            <a:gs pos="86000">
              <a:schemeClr val="accent1">
                <a:hueOff val="0"/>
                <a:satOff val="0"/>
                <a:lumOff val="0"/>
                <a:alphaOff val="0"/>
                <a:tint val="73000"/>
              </a:schemeClr>
            </a:gs>
            <a:gs pos="100000">
              <a:schemeClr val="accent1">
                <a:hueOff val="0"/>
                <a:satOff val="0"/>
                <a:lumOff val="0"/>
                <a:alphaOff val="0"/>
                <a:tint val="35000"/>
              </a:schemeClr>
            </a:gs>
          </a:gsLst>
          <a:lin ang="5400000" scaled="1"/>
        </a:gradFill>
        <a:ln>
          <a:noFill/>
        </a:ln>
        <a:effectLst>
          <a:glow rad="63500">
            <a:schemeClr val="accent1">
              <a:hueOff val="0"/>
              <a:satOff val="0"/>
              <a:lumOff val="0"/>
              <a:alphaOff val="0"/>
              <a:tint val="30000"/>
              <a:shade val="95000"/>
              <a:satMod val="300000"/>
              <a:alpha val="50000"/>
            </a:schemeClr>
          </a:glo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rtl="1">
            <a:lnSpc>
              <a:spcPct val="90000"/>
            </a:lnSpc>
            <a:spcBef>
              <a:spcPct val="0"/>
            </a:spcBef>
            <a:spcAft>
              <a:spcPct val="35000"/>
            </a:spcAft>
            <a:buNone/>
          </a:pPr>
          <a:r>
            <a:rPr lang="ar-SA" sz="1600" b="0" kern="1200" dirty="0">
              <a:latin typeface="Traditional Arabic" pitchFamily="18" charset="-78"/>
              <a:cs typeface="SKR HEAD1" pitchFamily="2" charset="-78"/>
            </a:rPr>
            <a:t>تحجيم الوسائط</a:t>
          </a:r>
          <a:endParaRPr lang="ar-SA" sz="1400" b="0" kern="1200" dirty="0">
            <a:latin typeface="Traditional Arabic" pitchFamily="18" charset="-78"/>
            <a:cs typeface="SKR HEAD1" pitchFamily="2" charset="-78"/>
          </a:endParaRPr>
        </a:p>
      </dsp:txBody>
      <dsp:txXfrm rot="-5400000">
        <a:off x="3121965" y="3873188"/>
        <a:ext cx="1250532" cy="1437393"/>
      </dsp:txXfrm>
    </dsp:sp>
    <dsp:sp modelId="{A97664CC-9073-48A9-934D-DB38A0EF68A0}">
      <dsp:nvSpPr>
        <dsp:cNvPr id="0" name=""/>
        <dsp:cNvSpPr/>
      </dsp:nvSpPr>
      <dsp:spPr>
        <a:xfrm>
          <a:off x="508396" y="3965417"/>
          <a:ext cx="2255281" cy="1252934"/>
        </a:xfrm>
        <a:prstGeom prst="rect">
          <a:avLst/>
        </a:prstGeom>
        <a:noFill/>
        <a:ln>
          <a:noFill/>
        </a:ln>
        <a:effectLst/>
      </dsp:spPr>
      <dsp:style>
        <a:lnRef idx="0">
          <a:scrgbClr r="0" g="0" b="0"/>
        </a:lnRef>
        <a:fillRef idx="0">
          <a:scrgbClr r="0" g="0" b="0"/>
        </a:fillRef>
        <a:effectRef idx="0">
          <a:scrgbClr r="0" g="0" b="0"/>
        </a:effectRef>
        <a:fontRef idx="minor"/>
      </dsp:style>
    </dsp:sp>
    <dsp:sp modelId="{B093E0B2-D6B0-4516-89CE-15CDCF0917A4}">
      <dsp:nvSpPr>
        <dsp:cNvPr id="0" name=""/>
        <dsp:cNvSpPr/>
      </dsp:nvSpPr>
      <dsp:spPr>
        <a:xfrm rot="5400000">
          <a:off x="4665215" y="3683507"/>
          <a:ext cx="2088223" cy="1816754"/>
        </a:xfrm>
        <a:prstGeom prst="hexagon">
          <a:avLst>
            <a:gd name="adj" fmla="val 25000"/>
            <a:gd name="vf" fmla="val 115470"/>
          </a:avLst>
        </a:prstGeom>
        <a:gradFill rotWithShape="0">
          <a:gsLst>
            <a:gs pos="0">
              <a:schemeClr val="accent1">
                <a:hueOff val="0"/>
                <a:satOff val="0"/>
                <a:lumOff val="0"/>
                <a:alphaOff val="0"/>
                <a:tint val="1000"/>
              </a:schemeClr>
            </a:gs>
            <a:gs pos="68000">
              <a:schemeClr val="accent1">
                <a:hueOff val="0"/>
                <a:satOff val="0"/>
                <a:lumOff val="0"/>
                <a:alphaOff val="0"/>
                <a:tint val="77000"/>
              </a:schemeClr>
            </a:gs>
            <a:gs pos="81000">
              <a:schemeClr val="accent1">
                <a:hueOff val="0"/>
                <a:satOff val="0"/>
                <a:lumOff val="0"/>
                <a:alphaOff val="0"/>
                <a:tint val="79000"/>
              </a:schemeClr>
            </a:gs>
            <a:gs pos="86000">
              <a:schemeClr val="accent1">
                <a:hueOff val="0"/>
                <a:satOff val="0"/>
                <a:lumOff val="0"/>
                <a:alphaOff val="0"/>
                <a:tint val="73000"/>
              </a:schemeClr>
            </a:gs>
            <a:gs pos="100000">
              <a:schemeClr val="accent1">
                <a:hueOff val="0"/>
                <a:satOff val="0"/>
                <a:lumOff val="0"/>
                <a:alphaOff val="0"/>
                <a:tint val="35000"/>
              </a:schemeClr>
            </a:gs>
          </a:gsLst>
          <a:lin ang="5400000" scaled="1"/>
        </a:gradFill>
        <a:ln>
          <a:noFill/>
        </a:ln>
        <a:effectLst>
          <a:glow rad="63500">
            <a:schemeClr val="accent1">
              <a:hueOff val="0"/>
              <a:satOff val="0"/>
              <a:lumOff val="0"/>
              <a:alphaOff val="0"/>
              <a:tint val="30000"/>
              <a:shade val="95000"/>
              <a:satMod val="300000"/>
              <a:alpha val="50000"/>
            </a:schemeClr>
          </a:glo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89000" rtl="1">
            <a:lnSpc>
              <a:spcPct val="90000"/>
            </a:lnSpc>
            <a:spcBef>
              <a:spcPct val="0"/>
            </a:spcBef>
            <a:spcAft>
              <a:spcPct val="35000"/>
            </a:spcAft>
            <a:buNone/>
          </a:pPr>
          <a:r>
            <a:rPr lang="ar-SA" sz="2000" b="0" kern="1200" dirty="0">
              <a:solidFill>
                <a:prstClr val="black"/>
              </a:solidFill>
              <a:latin typeface="Traditional Arabic" pitchFamily="18" charset="-78"/>
              <a:cs typeface="SKR HEAD1" pitchFamily="2" charset="-78"/>
            </a:rPr>
            <a:t>تمديد الأحجام</a:t>
          </a:r>
          <a:endParaRPr lang="ar-SA" sz="2000" b="0" kern="1200" dirty="0">
            <a:latin typeface="Traditional Arabic" pitchFamily="18" charset="-78"/>
            <a:cs typeface="SKR HEAD1" pitchFamily="2" charset="-78"/>
          </a:endParaRPr>
        </a:p>
      </dsp:txBody>
      <dsp:txXfrm rot="-5400000">
        <a:off x="5084060" y="3873188"/>
        <a:ext cx="1250532" cy="143739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SA" dirty="0"/>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7BB373C6-5E6D-4533-92F1-7B54BBD5B6C8}" type="datetimeFigureOut">
              <a:rPr lang="ar-SA" smtClean="0"/>
              <a:pPr/>
              <a:t>22/07/39</a:t>
            </a:fld>
            <a:endParaRPr lang="ar-SA" dirty="0"/>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SA" dirty="0"/>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SA" dirty="0"/>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C10A8B97-266B-4EC3-870B-BF33C4A8474F}" type="slidenum">
              <a:rPr lang="ar-SA" smtClean="0"/>
              <a:pPr/>
              <a:t>‹#›</a:t>
            </a:fld>
            <a:endParaRPr lang="ar-SA" dirty="0"/>
          </a:p>
        </p:txBody>
      </p:sp>
    </p:spTree>
    <p:extLst>
      <p:ext uri="{BB962C8B-B14F-4D97-AF65-F5344CB8AC3E}">
        <p14:creationId xmlns:p14="http://schemas.microsoft.com/office/powerpoint/2010/main" val="263449316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CD7A4E03-4BB2-4598-850B-AAB63824B34F}"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387108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735C6453-C789-4875-A28E-B75CA0DEB5D3}" type="slidenum">
              <a:rPr kumimoji="0" lang="ar-SA"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10</a:t>
            </a:fld>
            <a:endParaRPr kumimoji="0" lang="ar-SA"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43088599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108</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50443422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109</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23303747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110</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145841741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111</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421645230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en-US" dirty="0"/>
              <a:t>https://www.techsmith.com/tutorial-camtasia-behaviors-animated-scene.html</a:t>
            </a:r>
            <a:endParaRPr lang="ar-SA" dirty="0"/>
          </a:p>
          <a:p>
            <a:endParaRPr lang="en-US" dirty="0"/>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112</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42090803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113</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311868692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114</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99249441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115</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396827816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116</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7548833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117</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978538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735C6453-C789-4875-A28E-B75CA0DEB5D3}" type="slidenum">
              <a:rPr kumimoji="0" lang="ar-SA"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11</a:t>
            </a:fld>
            <a:endParaRPr kumimoji="0" lang="ar-SA"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404883253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118</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186552861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119</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102848858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120</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15813084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121</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84990699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122</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299635648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123</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20862311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124</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17016460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125</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378263827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126</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186296113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127</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3727532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735C6453-C789-4875-A28E-B75CA0DEB5D3}" type="slidenum">
              <a:rPr kumimoji="0" lang="ar-SA"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14</a:t>
            </a:fld>
            <a:endParaRPr kumimoji="0" lang="ar-SA"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16802707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128</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149760575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129</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336607646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130</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321732544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131</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248841389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132</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365142689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133</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27876462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a:xfrm>
            <a:off x="1609" y="8017120"/>
            <a:ext cx="3010829" cy="422031"/>
          </a:xfrm>
          <a:prstGeom prst="rect">
            <a:avLst/>
          </a:prstGeom>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CD7A4E03-4BB2-4598-850B-AAB63824B3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1"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832291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135</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215865828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a:xfrm>
            <a:off x="1609" y="8017120"/>
            <a:ext cx="3010829" cy="422031"/>
          </a:xfrm>
          <a:prstGeom prst="rect">
            <a:avLst/>
          </a:prstGeom>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CD7A4E03-4BB2-4598-850B-AAB63824B3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1"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467695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137</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1568748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735C6453-C789-4875-A28E-B75CA0DEB5D3}" type="slidenum">
              <a:rPr kumimoji="0" lang="ar-SA"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15</a:t>
            </a:fld>
            <a:endParaRPr kumimoji="0" lang="ar-SA"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35572225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138</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188103446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139</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372423734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140</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71934185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141</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383719837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142</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135574955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143</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296675226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144</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44894760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145</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423042950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146</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43938049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147</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3717966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SA" dirty="0"/>
          </a:p>
        </p:txBody>
      </p:sp>
      <p:sp>
        <p:nvSpPr>
          <p:cNvPr id="4" name="عنصر نائب لرقم الشريحة 3"/>
          <p:cNvSpPr>
            <a:spLocks noGrp="1"/>
          </p:cNvSpPr>
          <p:nvPr>
            <p:ph type="sldNum" sz="quarter" idx="10"/>
          </p:nvPr>
        </p:nvSpPr>
        <p:spPr/>
        <p:txBody>
          <a:bodyPr/>
          <a:lstStyle/>
          <a:p>
            <a:fld id="{735C6453-C789-4875-A28E-B75CA0DEB5D3}" type="slidenum">
              <a:rPr lang="ar-SA" smtClean="0"/>
              <a:t>17</a:t>
            </a:fld>
            <a:endParaRPr lang="ar-SA"/>
          </a:p>
        </p:txBody>
      </p:sp>
    </p:spTree>
    <p:extLst>
      <p:ext uri="{BB962C8B-B14F-4D97-AF65-F5344CB8AC3E}">
        <p14:creationId xmlns:p14="http://schemas.microsoft.com/office/powerpoint/2010/main" val="1272347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148</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264753304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149</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218697208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150</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43423545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SA" sz="1200" b="0" kern="1200" dirty="0">
                <a:solidFill>
                  <a:schemeClr val="tx1"/>
                </a:solidFill>
                <a:effectLst/>
                <a:latin typeface="+mn-lt"/>
                <a:ea typeface="+mn-ea"/>
                <a:cs typeface="+mn-cs"/>
              </a:rPr>
              <a:t>المصدر: </a:t>
            </a:r>
            <a:r>
              <a:rPr lang="en-US" sz="1200" b="0" kern="1200" dirty="0">
                <a:solidFill>
                  <a:schemeClr val="tx1"/>
                </a:solidFill>
                <a:effectLst/>
                <a:latin typeface="+mn-lt"/>
                <a:ea typeface="+mn-ea"/>
                <a:cs typeface="+mn-cs"/>
              </a:rPr>
              <a:t>http://tech-echo.com/2012/04/pinterest/</a:t>
            </a:r>
          </a:p>
        </p:txBody>
      </p:sp>
      <p:sp>
        <p:nvSpPr>
          <p:cNvPr id="4" name="عنصر نائب لرقم الشريحة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873644DB-AD37-4A36-AF33-978E1C4BBE3E}" type="slidenum">
              <a:rPr kumimoji="0" lang="ar-SA"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151</a:t>
            </a:fld>
            <a:endParaRPr kumimoji="0" lang="ar-SA"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0534495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152</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11223325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153</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270190552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154</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166691214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155</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17105355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156</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297614498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157</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2134933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a:xfrm>
            <a:off x="1609" y="8017120"/>
            <a:ext cx="3010829" cy="422031"/>
          </a:xfrm>
          <a:prstGeom prst="rect">
            <a:avLst/>
          </a:prstGeom>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CD7A4E03-4BB2-4598-850B-AAB63824B3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1"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463958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158</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306566986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159</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411945946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160</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78909137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161</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251600972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162</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256949485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163</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100619950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164</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1604891632"/>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165</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96006956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166</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3249219602"/>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167</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1220395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SA"/>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E66E029-B620-42D8-91FF-9718C9B92B0A}"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3843986652"/>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168</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203956050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169</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390187438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170</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154448701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CD7A4E03-4BB2-4598-850B-AAB63824B3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1"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9790421"/>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172</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2640453315"/>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173</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855141812"/>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174</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227297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SA"/>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E66E029-B620-42D8-91FF-9718C9B92B0A}"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3950537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SA"/>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E66E029-B620-42D8-91FF-9718C9B92B0A}"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13045624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r>
              <a:rPr lang="en-US" dirty="0"/>
              <a:t>adobe_flash_player_ax_11.9.900.117</a:t>
            </a:r>
            <a:endParaRPr lang="ar-SA" dirty="0"/>
          </a:p>
          <a:p>
            <a:r>
              <a:rPr lang="en-US" dirty="0"/>
              <a:t>air15_win</a:t>
            </a:r>
            <a:endParaRPr lang="ar-SA" dirty="0"/>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E66E029-B620-42D8-91FF-9718C9B92B0A}"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146445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fld id="{C10A8B97-266B-4EC3-870B-BF33C4A8474F}" type="slidenum">
              <a:rPr lang="ar-SA" smtClean="0"/>
              <a:pPr/>
              <a:t>2</a:t>
            </a:fld>
            <a:endParaRPr lang="ar-SA" dirty="0"/>
          </a:p>
        </p:txBody>
      </p:sp>
    </p:spTree>
    <p:extLst>
      <p:ext uri="{BB962C8B-B14F-4D97-AF65-F5344CB8AC3E}">
        <p14:creationId xmlns:p14="http://schemas.microsoft.com/office/powerpoint/2010/main" val="18272221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SA"/>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E66E029-B620-42D8-91FF-9718C9B92B0A}"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33184120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SA"/>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E66E029-B620-42D8-91FF-9718C9B92B0A}"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18195384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SA"/>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E66E029-B620-42D8-91FF-9718C9B92B0A}"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11717128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SA"/>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E66E029-B620-42D8-91FF-9718C9B92B0A}"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42101088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SA"/>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E66E029-B620-42D8-91FF-9718C9B92B0A}"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6666230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CD7A4E03-4BB2-4598-850B-AAB63824B3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1"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41032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SA"/>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E66E029-B620-42D8-91FF-9718C9B92B0A}"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4211095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33</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16734904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34</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31892351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35</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2979479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fld id="{C10A8B97-266B-4EC3-870B-BF33C4A8474F}" type="slidenum">
              <a:rPr lang="ar-SA" smtClean="0"/>
              <a:pPr/>
              <a:t>3</a:t>
            </a:fld>
            <a:endParaRPr lang="ar-SA" dirty="0"/>
          </a:p>
        </p:txBody>
      </p:sp>
    </p:spTree>
    <p:extLst>
      <p:ext uri="{BB962C8B-B14F-4D97-AF65-F5344CB8AC3E}">
        <p14:creationId xmlns:p14="http://schemas.microsoft.com/office/powerpoint/2010/main" val="538989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36</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29543239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37</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31478444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38</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3462810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39</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8171690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fld id="{C10A8B97-266B-4EC3-870B-BF33C4A8474F}" type="slidenum">
              <a:rPr lang="ar-SA" smtClean="0"/>
              <a:pPr/>
              <a:t>40</a:t>
            </a:fld>
            <a:endParaRPr lang="ar-SA" dirty="0"/>
          </a:p>
        </p:txBody>
      </p:sp>
    </p:spTree>
    <p:extLst>
      <p:ext uri="{BB962C8B-B14F-4D97-AF65-F5344CB8AC3E}">
        <p14:creationId xmlns:p14="http://schemas.microsoft.com/office/powerpoint/2010/main" val="23049995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fld id="{C10A8B97-266B-4EC3-870B-BF33C4A8474F}" type="slidenum">
              <a:rPr lang="ar-SA" smtClean="0"/>
              <a:pPr/>
              <a:t>41</a:t>
            </a:fld>
            <a:endParaRPr lang="ar-SA" dirty="0"/>
          </a:p>
        </p:txBody>
      </p:sp>
    </p:spTree>
    <p:extLst>
      <p:ext uri="{BB962C8B-B14F-4D97-AF65-F5344CB8AC3E}">
        <p14:creationId xmlns:p14="http://schemas.microsoft.com/office/powerpoint/2010/main" val="27700504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fld id="{C10A8B97-266B-4EC3-870B-BF33C4A8474F}" type="slidenum">
              <a:rPr lang="ar-SA" smtClean="0"/>
              <a:pPr/>
              <a:t>42</a:t>
            </a:fld>
            <a:endParaRPr lang="ar-SA" dirty="0"/>
          </a:p>
        </p:txBody>
      </p:sp>
    </p:spTree>
    <p:extLst>
      <p:ext uri="{BB962C8B-B14F-4D97-AF65-F5344CB8AC3E}">
        <p14:creationId xmlns:p14="http://schemas.microsoft.com/office/powerpoint/2010/main" val="9439959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fld id="{C10A8B97-266B-4EC3-870B-BF33C4A8474F}" type="slidenum">
              <a:rPr lang="ar-SA" smtClean="0"/>
              <a:pPr/>
              <a:t>43</a:t>
            </a:fld>
            <a:endParaRPr lang="ar-SA" dirty="0"/>
          </a:p>
        </p:txBody>
      </p:sp>
    </p:spTree>
    <p:extLst>
      <p:ext uri="{BB962C8B-B14F-4D97-AF65-F5344CB8AC3E}">
        <p14:creationId xmlns:p14="http://schemas.microsoft.com/office/powerpoint/2010/main" val="26430120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fld id="{C10A8B97-266B-4EC3-870B-BF33C4A8474F}" type="slidenum">
              <a:rPr lang="ar-SA" smtClean="0"/>
              <a:pPr/>
              <a:t>44</a:t>
            </a:fld>
            <a:endParaRPr lang="ar-SA" dirty="0"/>
          </a:p>
        </p:txBody>
      </p:sp>
    </p:spTree>
    <p:extLst>
      <p:ext uri="{BB962C8B-B14F-4D97-AF65-F5344CB8AC3E}">
        <p14:creationId xmlns:p14="http://schemas.microsoft.com/office/powerpoint/2010/main" val="11419015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fld id="{C10A8B97-266B-4EC3-870B-BF33C4A8474F}" type="slidenum">
              <a:rPr lang="ar-SA" smtClean="0"/>
              <a:pPr/>
              <a:t>45</a:t>
            </a:fld>
            <a:endParaRPr lang="ar-SA" dirty="0"/>
          </a:p>
        </p:txBody>
      </p:sp>
    </p:spTree>
    <p:extLst>
      <p:ext uri="{BB962C8B-B14F-4D97-AF65-F5344CB8AC3E}">
        <p14:creationId xmlns:p14="http://schemas.microsoft.com/office/powerpoint/2010/main" val="2845055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fld id="{C10A8B97-266B-4EC3-870B-BF33C4A8474F}" type="slidenum">
              <a:rPr lang="ar-SA" smtClean="0"/>
              <a:pPr/>
              <a:t>4</a:t>
            </a:fld>
            <a:endParaRPr lang="ar-SA" dirty="0"/>
          </a:p>
        </p:txBody>
      </p:sp>
    </p:spTree>
    <p:extLst>
      <p:ext uri="{BB962C8B-B14F-4D97-AF65-F5344CB8AC3E}">
        <p14:creationId xmlns:p14="http://schemas.microsoft.com/office/powerpoint/2010/main" val="18741969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fld id="{C10A8B97-266B-4EC3-870B-BF33C4A8474F}" type="slidenum">
              <a:rPr lang="ar-SA" smtClean="0"/>
              <a:pPr/>
              <a:t>46</a:t>
            </a:fld>
            <a:endParaRPr lang="ar-SA" dirty="0"/>
          </a:p>
        </p:txBody>
      </p:sp>
    </p:spTree>
    <p:extLst>
      <p:ext uri="{BB962C8B-B14F-4D97-AF65-F5344CB8AC3E}">
        <p14:creationId xmlns:p14="http://schemas.microsoft.com/office/powerpoint/2010/main" val="24638839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fld id="{C10A8B97-266B-4EC3-870B-BF33C4A8474F}" type="slidenum">
              <a:rPr lang="ar-SA" smtClean="0"/>
              <a:pPr/>
              <a:t>47</a:t>
            </a:fld>
            <a:endParaRPr lang="ar-SA" dirty="0"/>
          </a:p>
        </p:txBody>
      </p:sp>
    </p:spTree>
    <p:extLst>
      <p:ext uri="{BB962C8B-B14F-4D97-AF65-F5344CB8AC3E}">
        <p14:creationId xmlns:p14="http://schemas.microsoft.com/office/powerpoint/2010/main" val="28198985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fld id="{C10A8B97-266B-4EC3-870B-BF33C4A8474F}" type="slidenum">
              <a:rPr lang="ar-SA" smtClean="0"/>
              <a:pPr/>
              <a:t>48</a:t>
            </a:fld>
            <a:endParaRPr lang="ar-SA" dirty="0"/>
          </a:p>
        </p:txBody>
      </p:sp>
    </p:spTree>
    <p:extLst>
      <p:ext uri="{BB962C8B-B14F-4D97-AF65-F5344CB8AC3E}">
        <p14:creationId xmlns:p14="http://schemas.microsoft.com/office/powerpoint/2010/main" val="24218378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fld id="{C10A8B97-266B-4EC3-870B-BF33C4A8474F}" type="slidenum">
              <a:rPr lang="ar-SA" smtClean="0"/>
              <a:pPr/>
              <a:t>49</a:t>
            </a:fld>
            <a:endParaRPr lang="ar-SA" dirty="0"/>
          </a:p>
        </p:txBody>
      </p:sp>
    </p:spTree>
    <p:extLst>
      <p:ext uri="{BB962C8B-B14F-4D97-AF65-F5344CB8AC3E}">
        <p14:creationId xmlns:p14="http://schemas.microsoft.com/office/powerpoint/2010/main" val="13017944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fld id="{C10A8B97-266B-4EC3-870B-BF33C4A8474F}" type="slidenum">
              <a:rPr lang="ar-SA" smtClean="0"/>
              <a:pPr/>
              <a:t>50</a:t>
            </a:fld>
            <a:endParaRPr lang="ar-SA" dirty="0"/>
          </a:p>
        </p:txBody>
      </p:sp>
    </p:spTree>
    <p:extLst>
      <p:ext uri="{BB962C8B-B14F-4D97-AF65-F5344CB8AC3E}">
        <p14:creationId xmlns:p14="http://schemas.microsoft.com/office/powerpoint/2010/main" val="40625550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fld id="{C10A8B97-266B-4EC3-870B-BF33C4A8474F}" type="slidenum">
              <a:rPr lang="ar-SA" smtClean="0"/>
              <a:pPr/>
              <a:t>51</a:t>
            </a:fld>
            <a:endParaRPr lang="ar-SA" dirty="0"/>
          </a:p>
        </p:txBody>
      </p:sp>
    </p:spTree>
    <p:extLst>
      <p:ext uri="{BB962C8B-B14F-4D97-AF65-F5344CB8AC3E}">
        <p14:creationId xmlns:p14="http://schemas.microsoft.com/office/powerpoint/2010/main" val="5910996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fld id="{C10A8B97-266B-4EC3-870B-BF33C4A8474F}" type="slidenum">
              <a:rPr lang="ar-SA" smtClean="0"/>
              <a:pPr/>
              <a:t>52</a:t>
            </a:fld>
            <a:endParaRPr lang="ar-SA" dirty="0"/>
          </a:p>
        </p:txBody>
      </p:sp>
    </p:spTree>
    <p:extLst>
      <p:ext uri="{BB962C8B-B14F-4D97-AF65-F5344CB8AC3E}">
        <p14:creationId xmlns:p14="http://schemas.microsoft.com/office/powerpoint/2010/main" val="18550388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fld id="{C10A8B97-266B-4EC3-870B-BF33C4A8474F}" type="slidenum">
              <a:rPr lang="ar-SA" smtClean="0"/>
              <a:pPr/>
              <a:t>53</a:t>
            </a:fld>
            <a:endParaRPr lang="ar-SA" dirty="0"/>
          </a:p>
        </p:txBody>
      </p:sp>
    </p:spTree>
    <p:extLst>
      <p:ext uri="{BB962C8B-B14F-4D97-AF65-F5344CB8AC3E}">
        <p14:creationId xmlns:p14="http://schemas.microsoft.com/office/powerpoint/2010/main" val="20605756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fld id="{C10A8B97-266B-4EC3-870B-BF33C4A8474F}" type="slidenum">
              <a:rPr lang="ar-SA" smtClean="0"/>
              <a:pPr/>
              <a:t>54</a:t>
            </a:fld>
            <a:endParaRPr lang="ar-SA" dirty="0"/>
          </a:p>
        </p:txBody>
      </p:sp>
    </p:spTree>
    <p:extLst>
      <p:ext uri="{BB962C8B-B14F-4D97-AF65-F5344CB8AC3E}">
        <p14:creationId xmlns:p14="http://schemas.microsoft.com/office/powerpoint/2010/main" val="241582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fld id="{C10A8B97-266B-4EC3-870B-BF33C4A8474F}" type="slidenum">
              <a:rPr lang="ar-SA" smtClean="0"/>
              <a:pPr/>
              <a:t>55</a:t>
            </a:fld>
            <a:endParaRPr lang="ar-SA" dirty="0"/>
          </a:p>
        </p:txBody>
      </p:sp>
    </p:spTree>
    <p:extLst>
      <p:ext uri="{BB962C8B-B14F-4D97-AF65-F5344CB8AC3E}">
        <p14:creationId xmlns:p14="http://schemas.microsoft.com/office/powerpoint/2010/main" val="130164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SA" dirty="0"/>
          </a:p>
        </p:txBody>
      </p:sp>
      <p:sp>
        <p:nvSpPr>
          <p:cNvPr id="4" name="عنصر نائب لرقم الشريحة 3"/>
          <p:cNvSpPr>
            <a:spLocks noGrp="1"/>
          </p:cNvSpPr>
          <p:nvPr>
            <p:ph type="sldNum" sz="quarter" idx="10"/>
          </p:nvPr>
        </p:nvSpPr>
        <p:spPr>
          <a:xfrm>
            <a:off x="1588" y="8685213"/>
            <a:ext cx="2971800" cy="457200"/>
          </a:xfrm>
          <a:prstGeom prst="rect">
            <a:avLst/>
          </a:prstGeom>
        </p:spPr>
        <p:txBody>
          <a:bodyPr/>
          <a:lstStyle/>
          <a:p>
            <a:pPr algn="l" rtl="0" fontAlgn="base">
              <a:spcBef>
                <a:spcPct val="0"/>
              </a:spcBef>
              <a:spcAft>
                <a:spcPct val="0"/>
              </a:spcAft>
            </a:pPr>
            <a:fld id="{B2E67A93-3290-4AD1-A53B-745049D44637}" type="slidenum">
              <a:rPr lang="ar-SA" sz="1200" kern="1200">
                <a:solidFill>
                  <a:prstClr val="black"/>
                </a:solidFill>
                <a:latin typeface="Times New Roman" pitchFamily="18" charset="0"/>
                <a:ea typeface="+mn-ea"/>
                <a:cs typeface="Arial"/>
              </a:rPr>
              <a:pPr algn="l" rtl="0" fontAlgn="base">
                <a:spcBef>
                  <a:spcPct val="0"/>
                </a:spcBef>
                <a:spcAft>
                  <a:spcPct val="0"/>
                </a:spcAft>
              </a:pPr>
              <a:t>5</a:t>
            </a:fld>
            <a:endParaRPr lang="ar-SA" sz="1200" kern="1200" dirty="0">
              <a:solidFill>
                <a:prstClr val="black"/>
              </a:solidFill>
              <a:latin typeface="Times New Roman" pitchFamily="18" charset="0"/>
              <a:ea typeface="+mn-ea"/>
              <a:cs typeface="Arial"/>
            </a:endParaRPr>
          </a:p>
        </p:txBody>
      </p:sp>
    </p:spTree>
    <p:extLst>
      <p:ext uri="{BB962C8B-B14F-4D97-AF65-F5344CB8AC3E}">
        <p14:creationId xmlns:p14="http://schemas.microsoft.com/office/powerpoint/2010/main" val="24828164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fld id="{C10A8B97-266B-4EC3-870B-BF33C4A8474F}" type="slidenum">
              <a:rPr lang="ar-SA" smtClean="0"/>
              <a:pPr/>
              <a:t>56</a:t>
            </a:fld>
            <a:endParaRPr lang="ar-SA" dirty="0"/>
          </a:p>
        </p:txBody>
      </p:sp>
    </p:spTree>
    <p:extLst>
      <p:ext uri="{BB962C8B-B14F-4D97-AF65-F5344CB8AC3E}">
        <p14:creationId xmlns:p14="http://schemas.microsoft.com/office/powerpoint/2010/main" val="22631177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fld id="{C10A8B97-266B-4EC3-870B-BF33C4A8474F}" type="slidenum">
              <a:rPr lang="ar-SA" smtClean="0"/>
              <a:pPr/>
              <a:t>57</a:t>
            </a:fld>
            <a:endParaRPr lang="ar-SA" dirty="0"/>
          </a:p>
        </p:txBody>
      </p:sp>
    </p:spTree>
    <p:extLst>
      <p:ext uri="{BB962C8B-B14F-4D97-AF65-F5344CB8AC3E}">
        <p14:creationId xmlns:p14="http://schemas.microsoft.com/office/powerpoint/2010/main" val="30441618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fld id="{C10A8B97-266B-4EC3-870B-BF33C4A8474F}" type="slidenum">
              <a:rPr lang="ar-SA" smtClean="0"/>
              <a:pPr/>
              <a:t>58</a:t>
            </a:fld>
            <a:endParaRPr lang="ar-SA" dirty="0"/>
          </a:p>
        </p:txBody>
      </p:sp>
    </p:spTree>
    <p:extLst>
      <p:ext uri="{BB962C8B-B14F-4D97-AF65-F5344CB8AC3E}">
        <p14:creationId xmlns:p14="http://schemas.microsoft.com/office/powerpoint/2010/main" val="9293205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fld id="{C10A8B97-266B-4EC3-870B-BF33C4A8474F}" type="slidenum">
              <a:rPr lang="ar-SA" smtClean="0"/>
              <a:pPr/>
              <a:t>59</a:t>
            </a:fld>
            <a:endParaRPr lang="ar-SA" dirty="0"/>
          </a:p>
        </p:txBody>
      </p:sp>
    </p:spTree>
    <p:extLst>
      <p:ext uri="{BB962C8B-B14F-4D97-AF65-F5344CB8AC3E}">
        <p14:creationId xmlns:p14="http://schemas.microsoft.com/office/powerpoint/2010/main" val="23480852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fld id="{C10A8B97-266B-4EC3-870B-BF33C4A8474F}" type="slidenum">
              <a:rPr lang="ar-SA" smtClean="0"/>
              <a:pPr/>
              <a:t>60</a:t>
            </a:fld>
            <a:endParaRPr lang="ar-SA" dirty="0"/>
          </a:p>
        </p:txBody>
      </p:sp>
    </p:spTree>
    <p:extLst>
      <p:ext uri="{BB962C8B-B14F-4D97-AF65-F5344CB8AC3E}">
        <p14:creationId xmlns:p14="http://schemas.microsoft.com/office/powerpoint/2010/main" val="7337126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fld id="{C10A8B97-266B-4EC3-870B-BF33C4A8474F}" type="slidenum">
              <a:rPr lang="ar-SA" smtClean="0"/>
              <a:pPr/>
              <a:t>61</a:t>
            </a:fld>
            <a:endParaRPr lang="ar-SA" dirty="0"/>
          </a:p>
        </p:txBody>
      </p:sp>
    </p:spTree>
    <p:extLst>
      <p:ext uri="{BB962C8B-B14F-4D97-AF65-F5344CB8AC3E}">
        <p14:creationId xmlns:p14="http://schemas.microsoft.com/office/powerpoint/2010/main" val="14844231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fld id="{C10A8B97-266B-4EC3-870B-BF33C4A8474F}" type="slidenum">
              <a:rPr lang="ar-SA" smtClean="0"/>
              <a:pPr/>
              <a:t>62</a:t>
            </a:fld>
            <a:endParaRPr lang="ar-SA" dirty="0"/>
          </a:p>
        </p:txBody>
      </p:sp>
    </p:spTree>
    <p:extLst>
      <p:ext uri="{BB962C8B-B14F-4D97-AF65-F5344CB8AC3E}">
        <p14:creationId xmlns:p14="http://schemas.microsoft.com/office/powerpoint/2010/main" val="30983317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fld id="{C10A8B97-266B-4EC3-870B-BF33C4A8474F}" type="slidenum">
              <a:rPr lang="ar-SA" smtClean="0"/>
              <a:pPr/>
              <a:t>63</a:t>
            </a:fld>
            <a:endParaRPr lang="ar-SA" dirty="0"/>
          </a:p>
        </p:txBody>
      </p:sp>
    </p:spTree>
    <p:extLst>
      <p:ext uri="{BB962C8B-B14F-4D97-AF65-F5344CB8AC3E}">
        <p14:creationId xmlns:p14="http://schemas.microsoft.com/office/powerpoint/2010/main" val="33150728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fld id="{C10A8B97-266B-4EC3-870B-BF33C4A8474F}" type="slidenum">
              <a:rPr lang="ar-SA" smtClean="0"/>
              <a:pPr/>
              <a:t>64</a:t>
            </a:fld>
            <a:endParaRPr lang="ar-SA" dirty="0"/>
          </a:p>
        </p:txBody>
      </p:sp>
    </p:spTree>
    <p:extLst>
      <p:ext uri="{BB962C8B-B14F-4D97-AF65-F5344CB8AC3E}">
        <p14:creationId xmlns:p14="http://schemas.microsoft.com/office/powerpoint/2010/main" val="5255158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fld id="{C10A8B97-266B-4EC3-870B-BF33C4A8474F}" type="slidenum">
              <a:rPr lang="ar-SA" smtClean="0"/>
              <a:pPr/>
              <a:t>65</a:t>
            </a:fld>
            <a:endParaRPr lang="ar-SA" dirty="0"/>
          </a:p>
        </p:txBody>
      </p:sp>
    </p:spTree>
    <p:extLst>
      <p:ext uri="{BB962C8B-B14F-4D97-AF65-F5344CB8AC3E}">
        <p14:creationId xmlns:p14="http://schemas.microsoft.com/office/powerpoint/2010/main" val="921333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en-US" dirty="0"/>
              <a:t>https://creativecommons.org/share-your-work/</a:t>
            </a:r>
          </a:p>
          <a:p>
            <a:endParaRPr lang="en-US" dirty="0"/>
          </a:p>
        </p:txBody>
      </p:sp>
      <p:sp>
        <p:nvSpPr>
          <p:cNvPr id="4" name="عنصر نائب لرقم الشريحة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873644DB-AD37-4A36-AF33-978E1C4BBE3E}" type="slidenum">
              <a:rPr kumimoji="0" lang="ar-SA"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6</a:t>
            </a:fld>
            <a:endParaRPr kumimoji="0" lang="ar-SA"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2161661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fld id="{C10A8B97-266B-4EC3-870B-BF33C4A8474F}" type="slidenum">
              <a:rPr lang="ar-SA" smtClean="0"/>
              <a:pPr/>
              <a:t>66</a:t>
            </a:fld>
            <a:endParaRPr lang="ar-SA" dirty="0"/>
          </a:p>
        </p:txBody>
      </p:sp>
    </p:spTree>
    <p:extLst>
      <p:ext uri="{BB962C8B-B14F-4D97-AF65-F5344CB8AC3E}">
        <p14:creationId xmlns:p14="http://schemas.microsoft.com/office/powerpoint/2010/main" val="40040578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CD7A4E03-4BB2-4598-850B-AAB63824B3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1"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2975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algn="l" rtl="0"/>
            <a:r>
              <a:rPr lang="en-US" dirty="0"/>
              <a:t>Objective IELTS Intermediate</a:t>
            </a:r>
            <a:r>
              <a:rPr lang="en-US" baseline="0" dirty="0"/>
              <a:t> p:17 </a:t>
            </a:r>
            <a:endParaRPr lang="ar-SA" dirty="0"/>
          </a:p>
        </p:txBody>
      </p:sp>
      <p:sp>
        <p:nvSpPr>
          <p:cNvPr id="4" name="عنصر نائب لرقم الشريحة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387215C4-D1A8-45E1-908A-48A17196E304}" type="slidenum">
              <a:rPr kumimoji="0" lang="ar-SA"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69</a:t>
            </a:fld>
            <a:endParaRPr kumimoji="0" lang="ar-SA"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9616571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70</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32363008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71</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28651269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72</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282443760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73</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416545246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75</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292121775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76</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43670815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77</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2658565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a:xfrm>
            <a:off x="1588" y="8685213"/>
            <a:ext cx="2971800" cy="457200"/>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CD7A4E03-4BB2-4598-850B-AAB63824B34F}" type="slidenum">
              <a:rPr kumimoji="0" lang="en-US" sz="24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7</a:t>
            </a:fld>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15665443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78</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318191179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79</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23889240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80</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405666933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81</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21320635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82</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294096143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83</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177401683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84</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91485174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85</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6358719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86</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182741130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87</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66916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SA" dirty="0"/>
          </a:p>
        </p:txBody>
      </p:sp>
      <p:sp>
        <p:nvSpPr>
          <p:cNvPr id="4" name="عنصر نائب لرقم الشريحة 3"/>
          <p:cNvSpPr>
            <a:spLocks noGrp="1"/>
          </p:cNvSpPr>
          <p:nvPr>
            <p:ph type="sldNum" sz="quarter" idx="10"/>
          </p:nvPr>
        </p:nvSpPr>
        <p:spPr>
          <a:xfrm>
            <a:off x="1588" y="8685213"/>
            <a:ext cx="2971800" cy="457200"/>
          </a:xfrm>
          <a:prstGeom prst="rect">
            <a:avLst/>
          </a:prstGeom>
        </p:spPr>
        <p:txBody>
          <a:bodyPr/>
          <a:lstStyle/>
          <a:p>
            <a:pPr algn="l" rtl="0" fontAlgn="base">
              <a:spcBef>
                <a:spcPct val="0"/>
              </a:spcBef>
              <a:spcAft>
                <a:spcPct val="0"/>
              </a:spcAft>
            </a:pPr>
            <a:fld id="{B2E67A93-3290-4AD1-A53B-745049D44637}" type="slidenum">
              <a:rPr lang="ar-SA" sz="1200" kern="1200">
                <a:solidFill>
                  <a:prstClr val="black"/>
                </a:solidFill>
                <a:latin typeface="Times New Roman" pitchFamily="18" charset="0"/>
                <a:ea typeface="+mn-ea"/>
                <a:cs typeface="Arial"/>
              </a:rPr>
              <a:pPr algn="l" rtl="0" fontAlgn="base">
                <a:spcBef>
                  <a:spcPct val="0"/>
                </a:spcBef>
                <a:spcAft>
                  <a:spcPct val="0"/>
                </a:spcAft>
              </a:pPr>
              <a:t>8</a:t>
            </a:fld>
            <a:endParaRPr lang="ar-SA" sz="1200" kern="1200" dirty="0">
              <a:solidFill>
                <a:prstClr val="black"/>
              </a:solidFill>
              <a:latin typeface="Times New Roman" pitchFamily="18" charset="0"/>
              <a:ea typeface="+mn-ea"/>
              <a:cs typeface="Arial"/>
            </a:endParaRPr>
          </a:p>
        </p:txBody>
      </p:sp>
    </p:spTree>
    <p:extLst>
      <p:ext uri="{BB962C8B-B14F-4D97-AF65-F5344CB8AC3E}">
        <p14:creationId xmlns:p14="http://schemas.microsoft.com/office/powerpoint/2010/main" val="148422086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88</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222435976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89</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362039517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90</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92125416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r>
              <a:rPr lang="en-US" dirty="0"/>
              <a:t>https://support.techsmith.com/hc/en-us/articles/115000341132-Manage-Library-Assets</a:t>
            </a:r>
          </a:p>
        </p:txBody>
      </p:sp>
      <p:sp>
        <p:nvSpPr>
          <p:cNvPr id="4" name="عنصر نائب لرقم الشريحة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CD7A4E03-4BB2-4598-850B-AAB63824B3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1"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516932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92</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71327700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93</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6823866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94</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271913112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95</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107379992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96</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203035483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97</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1939153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735C6453-C789-4875-A28E-B75CA0DEB5D3}" type="slidenum">
              <a:rPr kumimoji="0" lang="ar-SA"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9</a:t>
            </a:fld>
            <a:endParaRPr kumimoji="0" lang="ar-SA"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59076451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98</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165046118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99</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364473964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a:xfrm>
            <a:off x="1609" y="8017120"/>
            <a:ext cx="3010829" cy="422031"/>
          </a:xfrm>
          <a:prstGeom prst="rect">
            <a:avLst/>
          </a:prstGeom>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CD7A4E03-4BB2-4598-850B-AAB63824B3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1"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374708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101</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249354409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102</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326275145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103</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118994538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104</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86823256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SA"/>
          </a:p>
        </p:txBody>
      </p:sp>
    </p:spTree>
    <p:extLst>
      <p:ext uri="{BB962C8B-B14F-4D97-AF65-F5344CB8AC3E}">
        <p14:creationId xmlns:p14="http://schemas.microsoft.com/office/powerpoint/2010/main" val="164435416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106</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363611644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a:p>
        </p:txBody>
      </p:sp>
      <p:sp>
        <p:nvSpPr>
          <p:cNvPr id="4" name="عنصر نائب لرقم الشريحة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0A8B97-266B-4EC3-870B-BF33C4A8474F}" type="slidenum">
              <a:rPr kumimoji="0" lang="ar-SA" sz="1200" b="0" i="0" u="none" strike="noStrike" kern="1200" cap="none" spc="0" normalizeH="0" baseline="0" noProof="0" smtClean="0">
                <a:ln>
                  <a:noFill/>
                </a:ln>
                <a:solidFill>
                  <a:prstClr val="black"/>
                </a:solidFill>
                <a:effectLst/>
                <a:uLnTx/>
                <a:uFillTx/>
                <a:latin typeface="Arial"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107</a:t>
            </a:fld>
            <a:endParaRPr kumimoji="0" lang="ar-SA"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2872698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bg>
      <p:bgRef idx="1001">
        <a:schemeClr val="bg1"/>
      </p:bgRef>
    </p:bg>
    <p:spTree>
      <p:nvGrpSpPr>
        <p:cNvPr id="1" name=""/>
        <p:cNvGrpSpPr/>
        <p:nvPr/>
      </p:nvGrpSpPr>
      <p:grpSpPr>
        <a:xfrm>
          <a:off x="0" y="0"/>
          <a:ext cx="0" cy="0"/>
          <a:chOff x="0" y="0"/>
          <a:chExt cx="0" cy="0"/>
        </a:xfrm>
      </p:grpSpPr>
      <p:sp>
        <p:nvSpPr>
          <p:cNvPr id="8" name="عنوان 7"/>
          <p:cNvSpPr>
            <a:spLocks noGrp="1"/>
          </p:cNvSpPr>
          <p:nvPr>
            <p:ph type="ctrTitle"/>
          </p:nvPr>
        </p:nvSpPr>
        <p:spPr>
          <a:xfrm>
            <a:off x="2286000" y="3124200"/>
            <a:ext cx="6172200" cy="1894362"/>
          </a:xfrm>
        </p:spPr>
        <p:txBody>
          <a:bodyPr/>
          <a:lstStyle>
            <a:lvl1pPr>
              <a:defRPr b="1"/>
            </a:lvl1pPr>
          </a:lstStyle>
          <a:p>
            <a:r>
              <a:rPr kumimoji="0" lang="ar-SA"/>
              <a:t>انقر لتحرير نمط العنوان الرئيسي</a:t>
            </a:r>
            <a:endParaRPr kumimoji="0" lang="en-US"/>
          </a:p>
        </p:txBody>
      </p:sp>
      <p:sp>
        <p:nvSpPr>
          <p:cNvPr id="9" name="عنوان فرعي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ar-SA"/>
              <a:t>انقر لتحرير نمط العنوان الثانوي الرئيسي</a:t>
            </a:r>
            <a:endParaRPr kumimoji="0" lang="en-US"/>
          </a:p>
        </p:txBody>
      </p:sp>
      <p:sp>
        <p:nvSpPr>
          <p:cNvPr id="28" name="عنصر نائب للتاريخ 27"/>
          <p:cNvSpPr>
            <a:spLocks noGrp="1"/>
          </p:cNvSpPr>
          <p:nvPr>
            <p:ph type="dt" sz="half" idx="10"/>
          </p:nvPr>
        </p:nvSpPr>
        <p:spPr bwMode="auto">
          <a:xfrm rot="5400000">
            <a:off x="7764621" y="1174097"/>
            <a:ext cx="2286000" cy="381000"/>
          </a:xfrm>
        </p:spPr>
        <p:txBody>
          <a:bodyPr/>
          <a:lstStyle/>
          <a:p>
            <a:endParaRPr lang="en-US" dirty="0"/>
          </a:p>
        </p:txBody>
      </p:sp>
      <p:sp>
        <p:nvSpPr>
          <p:cNvPr id="17" name="عنصر نائب للتذييل 16"/>
          <p:cNvSpPr>
            <a:spLocks noGrp="1"/>
          </p:cNvSpPr>
          <p:nvPr>
            <p:ph type="ftr" sz="quarter" idx="11"/>
          </p:nvPr>
        </p:nvSpPr>
        <p:spPr bwMode="auto">
          <a:xfrm rot="5400000">
            <a:off x="7077269" y="4181669"/>
            <a:ext cx="3657600" cy="384048"/>
          </a:xfrm>
        </p:spPr>
        <p:txBody>
          <a:bodyPr/>
          <a:lstStyle/>
          <a:p>
            <a:endParaRPr lang="en-US" dirty="0"/>
          </a:p>
        </p:txBody>
      </p:sp>
      <p:sp>
        <p:nvSpPr>
          <p:cNvPr id="10" name="مستطيل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مستطيل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4" name="مستطيل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مستطيل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رابط مستقيم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8" name="رابط مستقيم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رابط مستقيم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6" name="رابط مستقيم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5" name="رابط مستقيم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رابط مستقيم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7" name="مستطيل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شكل بيضاوي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شكل بيضاوي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شكل بيضاوي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شكل بيضاوي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شكل بيضاوي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عنصر نائب لرقم الشريحة 28"/>
          <p:cNvSpPr>
            <a:spLocks noGrp="1"/>
          </p:cNvSpPr>
          <p:nvPr>
            <p:ph type="sldNum" sz="quarter" idx="12"/>
          </p:nvPr>
        </p:nvSpPr>
        <p:spPr bwMode="auto">
          <a:xfrm>
            <a:off x="1325544" y="4928702"/>
            <a:ext cx="609600" cy="517524"/>
          </a:xfrm>
        </p:spPr>
        <p:txBody>
          <a:bodyPr/>
          <a:lstStyle/>
          <a:p>
            <a:fld id="{A8942CC6-88FD-4EF8-81E8-A4E69F14C607}"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a:t>انقر لتحرير نمط العنوان الرئيسي</a:t>
            </a:r>
            <a:endParaRPr kumimoji="0" lang="en-US"/>
          </a:p>
        </p:txBody>
      </p:sp>
      <p:sp>
        <p:nvSpPr>
          <p:cNvPr id="3" name="عنصر نائب للعنوان العمودي 2"/>
          <p:cNvSpPr>
            <a:spLocks noGrp="1"/>
          </p:cNvSpPr>
          <p:nvPr>
            <p:ph type="body" orient="vert" idx="1"/>
          </p:nvPr>
        </p:nvSpPr>
        <p:spPr/>
        <p:txBody>
          <a:bodyPr vert="eaVert"/>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عنصر نائب للتاريخ 3"/>
          <p:cNvSpPr>
            <a:spLocks noGrp="1"/>
          </p:cNvSpPr>
          <p:nvPr>
            <p:ph type="dt" sz="half" idx="10"/>
          </p:nvPr>
        </p:nvSpPr>
        <p:spPr/>
        <p:txBody>
          <a:bodyPr/>
          <a:lstStyle/>
          <a:p>
            <a:endParaRPr lang="en-US" dirty="0"/>
          </a:p>
        </p:txBody>
      </p:sp>
      <p:sp>
        <p:nvSpPr>
          <p:cNvPr id="5" name="عنصر نائب للتذييل 4"/>
          <p:cNvSpPr>
            <a:spLocks noGrp="1"/>
          </p:cNvSpPr>
          <p:nvPr>
            <p:ph type="ftr" sz="quarter" idx="11"/>
          </p:nvPr>
        </p:nvSpPr>
        <p:spPr/>
        <p:txBody>
          <a:bodyPr/>
          <a:lstStyle/>
          <a:p>
            <a:endParaRPr lang="en-US" dirty="0"/>
          </a:p>
        </p:txBody>
      </p:sp>
      <p:sp>
        <p:nvSpPr>
          <p:cNvPr id="6" name="عنصر نائب لرقم الشريحة 5"/>
          <p:cNvSpPr>
            <a:spLocks noGrp="1"/>
          </p:cNvSpPr>
          <p:nvPr>
            <p:ph type="sldNum" sz="quarter" idx="12"/>
          </p:nvPr>
        </p:nvSpPr>
        <p:spPr/>
        <p:txBody>
          <a:bodyPr/>
          <a:lstStyle/>
          <a:p>
            <a:fld id="{B5C75BDF-F5DE-474C-B95F-CBAF702EF963}" type="slidenum">
              <a:rPr lang="en-US" smtClean="0"/>
              <a:pPr/>
              <a:t>‹#›</a:t>
            </a:fld>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a:t>انقر لتحرير نمط العنوان الرئيسي</a:t>
            </a:r>
            <a:endParaRPr kumimoji="0" lang="en-US"/>
          </a:p>
        </p:txBody>
      </p:sp>
      <p:sp>
        <p:nvSpPr>
          <p:cNvPr id="5" name="عنصر نائب للتاريخ 4"/>
          <p:cNvSpPr>
            <a:spLocks noGrp="1"/>
          </p:cNvSpPr>
          <p:nvPr>
            <p:ph type="dt" sz="half" idx="10"/>
          </p:nvPr>
        </p:nvSpPr>
        <p:spPr/>
        <p:txBody>
          <a:bodyPr/>
          <a:lstStyle/>
          <a:p>
            <a:fld id="{E6DEF35D-41DF-4DDC-9D14-427CE9BF88B9}" type="datetimeFigureOut">
              <a:rPr lang="ar-SA" smtClean="0">
                <a:solidFill>
                  <a:srgbClr val="69676D"/>
                </a:solidFill>
              </a:rPr>
              <a:pPr/>
              <a:t>22/07/39</a:t>
            </a:fld>
            <a:endParaRPr lang="ar-SA">
              <a:solidFill>
                <a:srgbClr val="69676D"/>
              </a:solidFill>
            </a:endParaRPr>
          </a:p>
        </p:txBody>
      </p:sp>
      <p:sp>
        <p:nvSpPr>
          <p:cNvPr id="6" name="عنصر نائب للتذييل 5"/>
          <p:cNvSpPr>
            <a:spLocks noGrp="1"/>
          </p:cNvSpPr>
          <p:nvPr>
            <p:ph type="ftr" sz="quarter" idx="11"/>
          </p:nvPr>
        </p:nvSpPr>
        <p:spPr/>
        <p:txBody>
          <a:bodyPr/>
          <a:lstStyle/>
          <a:p>
            <a:endParaRPr lang="ar-SA">
              <a:solidFill>
                <a:srgbClr val="69676D"/>
              </a:solidFill>
            </a:endParaRPr>
          </a:p>
        </p:txBody>
      </p:sp>
      <p:sp>
        <p:nvSpPr>
          <p:cNvPr id="7" name="عنصر نائب لرقم الشريحة 6"/>
          <p:cNvSpPr>
            <a:spLocks noGrp="1"/>
          </p:cNvSpPr>
          <p:nvPr>
            <p:ph type="sldNum" sz="quarter" idx="12"/>
          </p:nvPr>
        </p:nvSpPr>
        <p:spPr/>
        <p:txBody>
          <a:bodyPr/>
          <a:lstStyle/>
          <a:p>
            <a:fld id="{73E61B7A-0503-42B8-9D81-A0A16FE2880A}" type="slidenum">
              <a:rPr lang="ar-SA" smtClean="0"/>
              <a:pPr/>
              <a:t>‹#›</a:t>
            </a:fld>
            <a:endParaRPr lang="ar-SA"/>
          </a:p>
        </p:txBody>
      </p:sp>
      <p:sp>
        <p:nvSpPr>
          <p:cNvPr id="9" name="عنصر نائب للمحتوى 8"/>
          <p:cNvSpPr>
            <a:spLocks noGrp="1"/>
          </p:cNvSpPr>
          <p:nvPr>
            <p:ph sz="quarter" idx="1"/>
          </p:nvPr>
        </p:nvSpPr>
        <p:spPr>
          <a:xfrm>
            <a:off x="457200" y="1600200"/>
            <a:ext cx="3657600" cy="4572000"/>
          </a:xfrm>
        </p:spPr>
        <p:txBody>
          <a:body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11" name="عنصر نائب للمحتوى 10"/>
          <p:cNvSpPr>
            <a:spLocks noGrp="1"/>
          </p:cNvSpPr>
          <p:nvPr>
            <p:ph sz="quarter" idx="2"/>
          </p:nvPr>
        </p:nvSpPr>
        <p:spPr>
          <a:xfrm>
            <a:off x="4270248" y="1600200"/>
            <a:ext cx="3657600" cy="4572000"/>
          </a:xfrm>
        </p:spPr>
        <p:txBody>
          <a:body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Tree>
    <p:extLst>
      <p:ext uri="{BB962C8B-B14F-4D97-AF65-F5344CB8AC3E}">
        <p14:creationId xmlns:p14="http://schemas.microsoft.com/office/powerpoint/2010/main" val="39881265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7543800" cy="1143000"/>
          </a:xfrm>
        </p:spPr>
        <p:txBody>
          <a:bodyPr anchor="b"/>
          <a:lstStyle>
            <a:lvl1pPr>
              <a:defRPr/>
            </a:lvl1pPr>
          </a:lstStyle>
          <a:p>
            <a:r>
              <a:rPr kumimoji="0" lang="ar-SA"/>
              <a:t>انقر لتحرير نمط العنوان الرئيسي</a:t>
            </a:r>
            <a:endParaRPr kumimoji="0" lang="en-US"/>
          </a:p>
        </p:txBody>
      </p:sp>
      <p:sp>
        <p:nvSpPr>
          <p:cNvPr id="7" name="عنصر نائب للتاريخ 6"/>
          <p:cNvSpPr>
            <a:spLocks noGrp="1"/>
          </p:cNvSpPr>
          <p:nvPr>
            <p:ph type="dt" sz="half" idx="10"/>
          </p:nvPr>
        </p:nvSpPr>
        <p:spPr/>
        <p:txBody>
          <a:bodyPr/>
          <a:lstStyle/>
          <a:p>
            <a:fld id="{E6DEF35D-41DF-4DDC-9D14-427CE9BF88B9}" type="datetimeFigureOut">
              <a:rPr lang="ar-SA" smtClean="0">
                <a:solidFill>
                  <a:srgbClr val="69676D"/>
                </a:solidFill>
              </a:rPr>
              <a:pPr/>
              <a:t>22/07/39</a:t>
            </a:fld>
            <a:endParaRPr lang="ar-SA">
              <a:solidFill>
                <a:srgbClr val="69676D"/>
              </a:solidFill>
            </a:endParaRPr>
          </a:p>
        </p:txBody>
      </p:sp>
      <p:sp>
        <p:nvSpPr>
          <p:cNvPr id="8" name="عنصر نائب للتذييل 7"/>
          <p:cNvSpPr>
            <a:spLocks noGrp="1"/>
          </p:cNvSpPr>
          <p:nvPr>
            <p:ph type="ftr" sz="quarter" idx="11"/>
          </p:nvPr>
        </p:nvSpPr>
        <p:spPr/>
        <p:txBody>
          <a:bodyPr/>
          <a:lstStyle/>
          <a:p>
            <a:endParaRPr lang="ar-SA">
              <a:solidFill>
                <a:srgbClr val="69676D"/>
              </a:solidFill>
            </a:endParaRPr>
          </a:p>
        </p:txBody>
      </p:sp>
      <p:sp>
        <p:nvSpPr>
          <p:cNvPr id="9" name="عنصر نائب لرقم الشريحة 8"/>
          <p:cNvSpPr>
            <a:spLocks noGrp="1"/>
          </p:cNvSpPr>
          <p:nvPr>
            <p:ph type="sldNum" sz="quarter" idx="12"/>
          </p:nvPr>
        </p:nvSpPr>
        <p:spPr/>
        <p:txBody>
          <a:bodyPr/>
          <a:lstStyle/>
          <a:p>
            <a:fld id="{73E61B7A-0503-42B8-9D81-A0A16FE2880A}" type="slidenum">
              <a:rPr lang="ar-SA" smtClean="0"/>
              <a:pPr/>
              <a:t>‹#›</a:t>
            </a:fld>
            <a:endParaRPr lang="ar-SA"/>
          </a:p>
        </p:txBody>
      </p:sp>
      <p:sp>
        <p:nvSpPr>
          <p:cNvPr id="11" name="عنصر نائب للمحتوى 10"/>
          <p:cNvSpPr>
            <a:spLocks noGrp="1"/>
          </p:cNvSpPr>
          <p:nvPr>
            <p:ph sz="quarter" idx="2"/>
          </p:nvPr>
        </p:nvSpPr>
        <p:spPr>
          <a:xfrm>
            <a:off x="457200" y="2362200"/>
            <a:ext cx="3657600" cy="3886200"/>
          </a:xfrm>
        </p:spPr>
        <p:txBody>
          <a:body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13" name="عنصر نائب للمحتوى 12"/>
          <p:cNvSpPr>
            <a:spLocks noGrp="1"/>
          </p:cNvSpPr>
          <p:nvPr>
            <p:ph sz="quarter" idx="4"/>
          </p:nvPr>
        </p:nvSpPr>
        <p:spPr>
          <a:xfrm>
            <a:off x="4371975" y="2362200"/>
            <a:ext cx="3657600" cy="3886200"/>
          </a:xfrm>
        </p:spPr>
        <p:txBody>
          <a:body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12" name="عنصر نائب للنص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ar-SA"/>
              <a:t>انقر لتحرير أنماط النص الرئيسي</a:t>
            </a:r>
          </a:p>
        </p:txBody>
      </p:sp>
      <p:sp>
        <p:nvSpPr>
          <p:cNvPr id="14" name="عنصر نائب للنص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ar-SA"/>
              <a:t>انقر لتحرير أنماط النص الرئيسي</a:t>
            </a:r>
          </a:p>
        </p:txBody>
      </p:sp>
    </p:spTree>
    <p:extLst>
      <p:ext uri="{BB962C8B-B14F-4D97-AF65-F5344CB8AC3E}">
        <p14:creationId xmlns:p14="http://schemas.microsoft.com/office/powerpoint/2010/main" val="242315607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a:t>انقر لتحرير نمط العنوان الرئيسي</a:t>
            </a:r>
            <a:endParaRPr kumimoji="0" lang="en-US"/>
          </a:p>
        </p:txBody>
      </p:sp>
      <p:sp>
        <p:nvSpPr>
          <p:cNvPr id="6" name="عنصر نائب للتاريخ 5"/>
          <p:cNvSpPr>
            <a:spLocks noGrp="1"/>
          </p:cNvSpPr>
          <p:nvPr>
            <p:ph type="dt" sz="half" idx="10"/>
          </p:nvPr>
        </p:nvSpPr>
        <p:spPr/>
        <p:txBody>
          <a:bodyPr rtlCol="0"/>
          <a:lstStyle/>
          <a:p>
            <a:fld id="{E6DEF35D-41DF-4DDC-9D14-427CE9BF88B9}" type="datetimeFigureOut">
              <a:rPr lang="ar-SA" smtClean="0">
                <a:solidFill>
                  <a:srgbClr val="69676D"/>
                </a:solidFill>
              </a:rPr>
              <a:pPr/>
              <a:t>22/07/39</a:t>
            </a:fld>
            <a:endParaRPr lang="ar-SA">
              <a:solidFill>
                <a:srgbClr val="69676D"/>
              </a:solidFill>
            </a:endParaRPr>
          </a:p>
        </p:txBody>
      </p:sp>
      <p:sp>
        <p:nvSpPr>
          <p:cNvPr id="7" name="عنصر نائب لرقم الشريحة 6"/>
          <p:cNvSpPr>
            <a:spLocks noGrp="1"/>
          </p:cNvSpPr>
          <p:nvPr>
            <p:ph type="sldNum" sz="quarter" idx="11"/>
          </p:nvPr>
        </p:nvSpPr>
        <p:spPr/>
        <p:txBody>
          <a:bodyPr rtlCol="0"/>
          <a:lstStyle/>
          <a:p>
            <a:fld id="{73E61B7A-0503-42B8-9D81-A0A16FE2880A}" type="slidenum">
              <a:rPr lang="ar-SA" smtClean="0"/>
              <a:pPr/>
              <a:t>‹#›</a:t>
            </a:fld>
            <a:endParaRPr lang="ar-SA"/>
          </a:p>
        </p:txBody>
      </p:sp>
      <p:sp>
        <p:nvSpPr>
          <p:cNvPr id="8" name="عنصر نائب للتذييل 7"/>
          <p:cNvSpPr>
            <a:spLocks noGrp="1"/>
          </p:cNvSpPr>
          <p:nvPr>
            <p:ph type="ftr" sz="quarter" idx="12"/>
          </p:nvPr>
        </p:nvSpPr>
        <p:spPr/>
        <p:txBody>
          <a:bodyPr rtlCol="0"/>
          <a:lstStyle/>
          <a:p>
            <a:endParaRPr lang="ar-SA">
              <a:solidFill>
                <a:srgbClr val="69676D"/>
              </a:solidFill>
            </a:endParaRPr>
          </a:p>
        </p:txBody>
      </p:sp>
    </p:spTree>
    <p:extLst>
      <p:ext uri="{BB962C8B-B14F-4D97-AF65-F5344CB8AC3E}">
        <p14:creationId xmlns:p14="http://schemas.microsoft.com/office/powerpoint/2010/main" val="335487920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E6DEF35D-41DF-4DDC-9D14-427CE9BF88B9}" type="datetimeFigureOut">
              <a:rPr lang="ar-SA" smtClean="0">
                <a:solidFill>
                  <a:srgbClr val="69676D"/>
                </a:solidFill>
              </a:rPr>
              <a:pPr/>
              <a:t>22/07/39</a:t>
            </a:fld>
            <a:endParaRPr lang="ar-SA">
              <a:solidFill>
                <a:srgbClr val="69676D"/>
              </a:solidFill>
            </a:endParaRPr>
          </a:p>
        </p:txBody>
      </p:sp>
      <p:sp>
        <p:nvSpPr>
          <p:cNvPr id="3" name="عنصر نائب للتذييل 2"/>
          <p:cNvSpPr>
            <a:spLocks noGrp="1"/>
          </p:cNvSpPr>
          <p:nvPr>
            <p:ph type="ftr" sz="quarter" idx="11"/>
          </p:nvPr>
        </p:nvSpPr>
        <p:spPr/>
        <p:txBody>
          <a:bodyPr/>
          <a:lstStyle/>
          <a:p>
            <a:endParaRPr lang="ar-SA">
              <a:solidFill>
                <a:srgbClr val="69676D"/>
              </a:solidFill>
            </a:endParaRPr>
          </a:p>
        </p:txBody>
      </p:sp>
      <p:sp>
        <p:nvSpPr>
          <p:cNvPr id="4" name="عنصر نائب لرقم الشريحة 3"/>
          <p:cNvSpPr>
            <a:spLocks noGrp="1"/>
          </p:cNvSpPr>
          <p:nvPr>
            <p:ph type="sldNum" sz="quarter" idx="12"/>
          </p:nvPr>
        </p:nvSpPr>
        <p:spPr/>
        <p:txBody>
          <a:bodyPr/>
          <a:lstStyle/>
          <a:p>
            <a:fld id="{73E61B7A-0503-42B8-9D81-A0A16FE2880A}" type="slidenum">
              <a:rPr lang="ar-SA" smtClean="0"/>
              <a:pPr/>
              <a:t>‹#›</a:t>
            </a:fld>
            <a:endParaRPr lang="ar-SA"/>
          </a:p>
        </p:txBody>
      </p:sp>
    </p:spTree>
    <p:extLst>
      <p:ext uri="{BB962C8B-B14F-4D97-AF65-F5344CB8AC3E}">
        <p14:creationId xmlns:p14="http://schemas.microsoft.com/office/powerpoint/2010/main" val="256636076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objTx" preserve="1">
  <p:cSld name="محتوى ذو تسمية توضيحية">
    <p:bg>
      <p:bgRef idx="1001">
        <a:schemeClr val="bg1"/>
      </p:bgRef>
    </p:bg>
    <p:spTree>
      <p:nvGrpSpPr>
        <p:cNvPr id="1" name=""/>
        <p:cNvGrpSpPr/>
        <p:nvPr/>
      </p:nvGrpSpPr>
      <p:grpSpPr>
        <a:xfrm>
          <a:off x="0" y="0"/>
          <a:ext cx="0" cy="0"/>
          <a:chOff x="0" y="0"/>
          <a:chExt cx="0" cy="0"/>
        </a:xfrm>
      </p:grpSpPr>
      <p:sp>
        <p:nvSpPr>
          <p:cNvPr id="10" name="رابط مستقيم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 name="عنوان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ar-SA"/>
              <a:t>انقر لتحرير نمط العنوان الرئيسي</a:t>
            </a:r>
            <a:endParaRPr kumimoji="0" lang="en-US"/>
          </a:p>
        </p:txBody>
      </p:sp>
      <p:sp>
        <p:nvSpPr>
          <p:cNvPr id="3" name="عنصر نائب للنص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ar-SA"/>
              <a:t>انقر لتحرير أنماط النص الرئيسي</a:t>
            </a:r>
          </a:p>
        </p:txBody>
      </p:sp>
      <p:sp>
        <p:nvSpPr>
          <p:cNvPr id="8" name="رابط مستقيم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رابط مستقيم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رابط مستقيم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مستطيل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رابط مستقيم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4" name="شكل بيضاوي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8" name="عنصر نائب للمحتوى 17"/>
          <p:cNvSpPr>
            <a:spLocks noGrp="1"/>
          </p:cNvSpPr>
          <p:nvPr>
            <p:ph sz="quarter" idx="1"/>
          </p:nvPr>
        </p:nvSpPr>
        <p:spPr>
          <a:xfrm>
            <a:off x="304800" y="274320"/>
            <a:ext cx="5638800" cy="6327648"/>
          </a:xfrm>
        </p:spPr>
        <p:txBody>
          <a:body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21" name="عنصر نائب للتاريخ 20"/>
          <p:cNvSpPr>
            <a:spLocks noGrp="1"/>
          </p:cNvSpPr>
          <p:nvPr>
            <p:ph type="dt" sz="half" idx="14"/>
          </p:nvPr>
        </p:nvSpPr>
        <p:spPr/>
        <p:txBody>
          <a:bodyPr rtlCol="0"/>
          <a:lstStyle/>
          <a:p>
            <a:fld id="{E6DEF35D-41DF-4DDC-9D14-427CE9BF88B9}" type="datetimeFigureOut">
              <a:rPr lang="ar-SA" smtClean="0">
                <a:solidFill>
                  <a:srgbClr val="69676D"/>
                </a:solidFill>
              </a:rPr>
              <a:pPr/>
              <a:t>22/07/39</a:t>
            </a:fld>
            <a:endParaRPr lang="ar-SA">
              <a:solidFill>
                <a:srgbClr val="69676D"/>
              </a:solidFill>
            </a:endParaRPr>
          </a:p>
        </p:txBody>
      </p:sp>
      <p:sp>
        <p:nvSpPr>
          <p:cNvPr id="22" name="عنصر نائب لرقم الشريحة 21"/>
          <p:cNvSpPr>
            <a:spLocks noGrp="1"/>
          </p:cNvSpPr>
          <p:nvPr>
            <p:ph type="sldNum" sz="quarter" idx="15"/>
          </p:nvPr>
        </p:nvSpPr>
        <p:spPr/>
        <p:txBody>
          <a:bodyPr rtlCol="0"/>
          <a:lstStyle/>
          <a:p>
            <a:fld id="{73E61B7A-0503-42B8-9D81-A0A16FE2880A}" type="slidenum">
              <a:rPr lang="ar-SA" smtClean="0"/>
              <a:pPr/>
              <a:t>‹#›</a:t>
            </a:fld>
            <a:endParaRPr lang="ar-SA"/>
          </a:p>
        </p:txBody>
      </p:sp>
      <p:sp>
        <p:nvSpPr>
          <p:cNvPr id="23" name="عنصر نائب للتذييل 22"/>
          <p:cNvSpPr>
            <a:spLocks noGrp="1"/>
          </p:cNvSpPr>
          <p:nvPr>
            <p:ph type="ftr" sz="quarter" idx="16"/>
          </p:nvPr>
        </p:nvSpPr>
        <p:spPr/>
        <p:txBody>
          <a:bodyPr rtlCol="0"/>
          <a:lstStyle/>
          <a:p>
            <a:endParaRPr lang="ar-SA">
              <a:solidFill>
                <a:srgbClr val="69676D"/>
              </a:solidFill>
            </a:endParaRPr>
          </a:p>
        </p:txBody>
      </p:sp>
    </p:spTree>
    <p:extLst>
      <p:ext uri="{BB962C8B-B14F-4D97-AF65-F5344CB8AC3E}">
        <p14:creationId xmlns:p14="http://schemas.microsoft.com/office/powerpoint/2010/main" val="3729829359"/>
      </p:ext>
    </p:extLst>
  </p:cSld>
  <p:clrMapOvr>
    <a:overrideClrMapping bg1="lt1" tx1="dk1" bg2="lt2" tx2="dk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sp>
        <p:nvSpPr>
          <p:cNvPr id="9" name="رابط مستقيم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شكل بيضاوي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عنوان 1"/>
          <p:cNvSpPr>
            <a:spLocks noGrp="1"/>
          </p:cNvSpPr>
          <p:nvPr>
            <p:ph type="title"/>
          </p:nvPr>
        </p:nvSpPr>
        <p:spPr>
          <a:xfrm rot="5400000">
            <a:off x="3350133" y="3200400"/>
            <a:ext cx="6309360" cy="457200"/>
          </a:xfrm>
        </p:spPr>
        <p:txBody>
          <a:bodyPr anchor="b"/>
          <a:lstStyle>
            <a:lvl1pPr algn="l">
              <a:buNone/>
              <a:defRPr sz="2000" b="1"/>
            </a:lvl1pPr>
          </a:lstStyle>
          <a:p>
            <a:r>
              <a:rPr kumimoji="0" lang="ar-SA"/>
              <a:t>انقر لتحرير نمط العنوان الرئيسي</a:t>
            </a:r>
            <a:endParaRPr kumimoji="0" lang="en-US"/>
          </a:p>
        </p:txBody>
      </p:sp>
      <p:sp>
        <p:nvSpPr>
          <p:cNvPr id="3" name="عنصر نائب للصورة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ar-SA"/>
              <a:t>انقر فوق الرمز لإضافة صورة</a:t>
            </a:r>
            <a:endParaRPr kumimoji="0" lang="en-US" dirty="0"/>
          </a:p>
        </p:txBody>
      </p:sp>
      <p:sp>
        <p:nvSpPr>
          <p:cNvPr id="4" name="عنصر نائب للنص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ar-SA"/>
              <a:t>انقر لتحرير أنماط النص الرئيسي</a:t>
            </a:r>
          </a:p>
        </p:txBody>
      </p:sp>
      <p:sp>
        <p:nvSpPr>
          <p:cNvPr id="10" name="رابط مستقيم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مستطيل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رابط مستقيم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9" name="رابط مستقيم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0" name="رابط مستقيم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7" name="عنصر نائب للتاريخ 16"/>
          <p:cNvSpPr>
            <a:spLocks noGrp="1"/>
          </p:cNvSpPr>
          <p:nvPr>
            <p:ph type="dt" sz="half" idx="10"/>
          </p:nvPr>
        </p:nvSpPr>
        <p:spPr/>
        <p:txBody>
          <a:bodyPr rtlCol="0"/>
          <a:lstStyle/>
          <a:p>
            <a:fld id="{E6DEF35D-41DF-4DDC-9D14-427CE9BF88B9}" type="datetimeFigureOut">
              <a:rPr lang="ar-SA" smtClean="0">
                <a:solidFill>
                  <a:srgbClr val="69676D"/>
                </a:solidFill>
              </a:rPr>
              <a:pPr/>
              <a:t>22/07/39</a:t>
            </a:fld>
            <a:endParaRPr lang="ar-SA">
              <a:solidFill>
                <a:srgbClr val="69676D"/>
              </a:solidFill>
            </a:endParaRPr>
          </a:p>
        </p:txBody>
      </p:sp>
      <p:sp>
        <p:nvSpPr>
          <p:cNvPr id="18" name="عنصر نائب لرقم الشريحة 17"/>
          <p:cNvSpPr>
            <a:spLocks noGrp="1"/>
          </p:cNvSpPr>
          <p:nvPr>
            <p:ph type="sldNum" sz="quarter" idx="11"/>
          </p:nvPr>
        </p:nvSpPr>
        <p:spPr/>
        <p:txBody>
          <a:bodyPr rtlCol="0"/>
          <a:lstStyle/>
          <a:p>
            <a:fld id="{73E61B7A-0503-42B8-9D81-A0A16FE2880A}" type="slidenum">
              <a:rPr lang="ar-SA" smtClean="0"/>
              <a:pPr/>
              <a:t>‹#›</a:t>
            </a:fld>
            <a:endParaRPr lang="ar-SA"/>
          </a:p>
        </p:txBody>
      </p:sp>
      <p:sp>
        <p:nvSpPr>
          <p:cNvPr id="21" name="عنصر نائب للتذييل 20"/>
          <p:cNvSpPr>
            <a:spLocks noGrp="1"/>
          </p:cNvSpPr>
          <p:nvPr>
            <p:ph type="ftr" sz="quarter" idx="12"/>
          </p:nvPr>
        </p:nvSpPr>
        <p:spPr/>
        <p:txBody>
          <a:bodyPr rtlCol="0"/>
          <a:lstStyle/>
          <a:p>
            <a:endParaRPr lang="ar-SA">
              <a:solidFill>
                <a:srgbClr val="69676D"/>
              </a:solidFill>
            </a:endParaRPr>
          </a:p>
        </p:txBody>
      </p:sp>
    </p:spTree>
    <p:extLst>
      <p:ext uri="{BB962C8B-B14F-4D97-AF65-F5344CB8AC3E}">
        <p14:creationId xmlns:p14="http://schemas.microsoft.com/office/powerpoint/2010/main" val="368763047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a:t>انقر لتحرير نمط العنوان الرئيسي</a:t>
            </a:r>
            <a:endParaRPr kumimoji="0" lang="en-US"/>
          </a:p>
        </p:txBody>
      </p:sp>
      <p:sp>
        <p:nvSpPr>
          <p:cNvPr id="3" name="عنصر نائب للعنوان العمودي 2"/>
          <p:cNvSpPr>
            <a:spLocks noGrp="1"/>
          </p:cNvSpPr>
          <p:nvPr>
            <p:ph type="body" orient="vert" idx="1"/>
          </p:nvPr>
        </p:nvSpPr>
        <p:spPr/>
        <p:txBody>
          <a:bodyPr vert="eaVert"/>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عنصر نائب للتاريخ 3"/>
          <p:cNvSpPr>
            <a:spLocks noGrp="1"/>
          </p:cNvSpPr>
          <p:nvPr>
            <p:ph type="dt" sz="half" idx="10"/>
          </p:nvPr>
        </p:nvSpPr>
        <p:spPr/>
        <p:txBody>
          <a:bodyPr/>
          <a:lstStyle/>
          <a:p>
            <a:fld id="{E6DEF35D-41DF-4DDC-9D14-427CE9BF88B9}" type="datetimeFigureOut">
              <a:rPr lang="ar-SA" smtClean="0">
                <a:solidFill>
                  <a:srgbClr val="69676D"/>
                </a:solidFill>
              </a:rPr>
              <a:pPr/>
              <a:t>22/07/39</a:t>
            </a:fld>
            <a:endParaRPr lang="ar-SA">
              <a:solidFill>
                <a:srgbClr val="69676D"/>
              </a:solidFill>
            </a:endParaRPr>
          </a:p>
        </p:txBody>
      </p:sp>
      <p:sp>
        <p:nvSpPr>
          <p:cNvPr id="5" name="عنصر نائب للتذييل 4"/>
          <p:cNvSpPr>
            <a:spLocks noGrp="1"/>
          </p:cNvSpPr>
          <p:nvPr>
            <p:ph type="ftr" sz="quarter" idx="11"/>
          </p:nvPr>
        </p:nvSpPr>
        <p:spPr/>
        <p:txBody>
          <a:bodyPr/>
          <a:lstStyle/>
          <a:p>
            <a:endParaRPr lang="ar-SA">
              <a:solidFill>
                <a:srgbClr val="69676D"/>
              </a:solidFill>
            </a:endParaRPr>
          </a:p>
        </p:txBody>
      </p:sp>
      <p:sp>
        <p:nvSpPr>
          <p:cNvPr id="6" name="عنصر نائب لرقم الشريحة 5"/>
          <p:cNvSpPr>
            <a:spLocks noGrp="1"/>
          </p:cNvSpPr>
          <p:nvPr>
            <p:ph type="sldNum" sz="quarter" idx="12"/>
          </p:nvPr>
        </p:nvSpPr>
        <p:spPr/>
        <p:txBody>
          <a:bodyPr/>
          <a:lstStyle/>
          <a:p>
            <a:fld id="{73E61B7A-0503-42B8-9D81-A0A16FE2880A}" type="slidenum">
              <a:rPr lang="ar-SA" smtClean="0"/>
              <a:pPr/>
              <a:t>‹#›</a:t>
            </a:fld>
            <a:endParaRPr lang="ar-SA"/>
          </a:p>
        </p:txBody>
      </p:sp>
    </p:spTree>
    <p:extLst>
      <p:ext uri="{BB962C8B-B14F-4D97-AF65-F5344CB8AC3E}">
        <p14:creationId xmlns:p14="http://schemas.microsoft.com/office/powerpoint/2010/main" val="41016963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9"/>
            <a:ext cx="1676400" cy="5851525"/>
          </a:xfrm>
        </p:spPr>
        <p:txBody>
          <a:bodyPr vert="eaVert"/>
          <a:lstStyle/>
          <a:p>
            <a:r>
              <a:rPr kumimoji="0" lang="ar-SA"/>
              <a:t>انقر لتحرير نمط العنوان الرئيسي</a:t>
            </a:r>
            <a:endParaRPr kumimoji="0" lang="en-US"/>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عنصر نائب للتاريخ 3"/>
          <p:cNvSpPr>
            <a:spLocks noGrp="1"/>
          </p:cNvSpPr>
          <p:nvPr>
            <p:ph type="dt" sz="half" idx="10"/>
          </p:nvPr>
        </p:nvSpPr>
        <p:spPr/>
        <p:txBody>
          <a:bodyPr/>
          <a:lstStyle/>
          <a:p>
            <a:fld id="{E6DEF35D-41DF-4DDC-9D14-427CE9BF88B9}" type="datetimeFigureOut">
              <a:rPr lang="ar-SA" smtClean="0">
                <a:solidFill>
                  <a:srgbClr val="69676D"/>
                </a:solidFill>
              </a:rPr>
              <a:pPr/>
              <a:t>22/07/39</a:t>
            </a:fld>
            <a:endParaRPr lang="ar-SA">
              <a:solidFill>
                <a:srgbClr val="69676D"/>
              </a:solidFill>
            </a:endParaRPr>
          </a:p>
        </p:txBody>
      </p:sp>
      <p:sp>
        <p:nvSpPr>
          <p:cNvPr id="5" name="عنصر نائب للتذييل 4"/>
          <p:cNvSpPr>
            <a:spLocks noGrp="1"/>
          </p:cNvSpPr>
          <p:nvPr>
            <p:ph type="ftr" sz="quarter" idx="11"/>
          </p:nvPr>
        </p:nvSpPr>
        <p:spPr/>
        <p:txBody>
          <a:bodyPr/>
          <a:lstStyle/>
          <a:p>
            <a:endParaRPr lang="ar-SA">
              <a:solidFill>
                <a:srgbClr val="69676D"/>
              </a:solidFill>
            </a:endParaRPr>
          </a:p>
        </p:txBody>
      </p:sp>
      <p:sp>
        <p:nvSpPr>
          <p:cNvPr id="6" name="عنصر نائب لرقم الشريحة 5"/>
          <p:cNvSpPr>
            <a:spLocks noGrp="1"/>
          </p:cNvSpPr>
          <p:nvPr>
            <p:ph type="sldNum" sz="quarter" idx="12"/>
          </p:nvPr>
        </p:nvSpPr>
        <p:spPr/>
        <p:txBody>
          <a:bodyPr/>
          <a:lstStyle/>
          <a:p>
            <a:fld id="{73E61B7A-0503-42B8-9D81-A0A16FE2880A}" type="slidenum">
              <a:rPr lang="ar-SA" smtClean="0"/>
              <a:pPr/>
              <a:t>‹#›</a:t>
            </a:fld>
            <a:endParaRPr lang="ar-SA"/>
          </a:p>
        </p:txBody>
      </p:sp>
    </p:spTree>
    <p:extLst>
      <p:ext uri="{BB962C8B-B14F-4D97-AF65-F5344CB8AC3E}">
        <p14:creationId xmlns:p14="http://schemas.microsoft.com/office/powerpoint/2010/main" val="312742177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cSld name="عنوان، ونص،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762000"/>
          </a:xfrm>
        </p:spPr>
        <p:txBody>
          <a:bodyPr/>
          <a:lstStyle/>
          <a:p>
            <a:r>
              <a:rPr lang="ar-SA"/>
              <a:t>انقر لتحرير نمط العنوان الرئيسي</a:t>
            </a:r>
          </a:p>
        </p:txBody>
      </p:sp>
      <p:sp>
        <p:nvSpPr>
          <p:cNvPr id="3" name="عنصر نائب للنص 2"/>
          <p:cNvSpPr>
            <a:spLocks noGrp="1"/>
          </p:cNvSpPr>
          <p:nvPr>
            <p:ph type="body" sz="half" idx="1"/>
          </p:nvPr>
        </p:nvSpPr>
        <p:spPr>
          <a:xfrm>
            <a:off x="0" y="762000"/>
            <a:ext cx="4495800" cy="5715000"/>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p:cNvSpPr>
            <a:spLocks noGrp="1"/>
          </p:cNvSpPr>
          <p:nvPr>
            <p:ph sz="half" idx="2"/>
          </p:nvPr>
        </p:nvSpPr>
        <p:spPr>
          <a:xfrm>
            <a:off x="4648200" y="762000"/>
            <a:ext cx="4495800" cy="5715000"/>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p:cNvSpPr>
            <a:spLocks noGrp="1"/>
          </p:cNvSpPr>
          <p:nvPr>
            <p:ph type="dt" sz="half" idx="10"/>
          </p:nvPr>
        </p:nvSpPr>
        <p:spPr>
          <a:xfrm>
            <a:off x="0" y="6661150"/>
            <a:ext cx="2133600" cy="196850"/>
          </a:xfrm>
        </p:spPr>
        <p:txBody>
          <a:bodyPr/>
          <a:lstStyle>
            <a:lvl1pPr>
              <a:defRPr/>
            </a:lvl1pPr>
          </a:lstStyle>
          <a:p>
            <a:endParaRPr lang="en-US">
              <a:solidFill>
                <a:srgbClr val="000000"/>
              </a:solidFill>
            </a:endParaRPr>
          </a:p>
        </p:txBody>
      </p:sp>
      <p:sp>
        <p:nvSpPr>
          <p:cNvPr id="6" name="عنصر نائب للتذييل 5"/>
          <p:cNvSpPr>
            <a:spLocks noGrp="1"/>
          </p:cNvSpPr>
          <p:nvPr>
            <p:ph type="ftr" sz="quarter" idx="11"/>
          </p:nvPr>
        </p:nvSpPr>
        <p:spPr>
          <a:xfrm>
            <a:off x="3124200" y="6689725"/>
            <a:ext cx="2895600" cy="168275"/>
          </a:xfrm>
        </p:spPr>
        <p:txBody>
          <a:bodyPr/>
          <a:lstStyle>
            <a:lvl1pPr>
              <a:defRPr/>
            </a:lvl1pPr>
          </a:lstStyle>
          <a:p>
            <a:endParaRPr lang="en-US">
              <a:solidFill>
                <a:srgbClr val="000000"/>
              </a:solidFill>
            </a:endParaRPr>
          </a:p>
        </p:txBody>
      </p:sp>
      <p:sp>
        <p:nvSpPr>
          <p:cNvPr id="7" name="عنصر نائب لرقم الشريحة 6"/>
          <p:cNvSpPr>
            <a:spLocks noGrp="1"/>
          </p:cNvSpPr>
          <p:nvPr>
            <p:ph type="sldNum" sz="quarter" idx="12"/>
          </p:nvPr>
        </p:nvSpPr>
        <p:spPr>
          <a:xfrm>
            <a:off x="7010400" y="6689725"/>
            <a:ext cx="2133600" cy="136525"/>
          </a:xfrm>
        </p:spPr>
        <p:txBody>
          <a:bodyPr/>
          <a:lstStyle>
            <a:lvl1pPr>
              <a:defRPr/>
            </a:lvl1pPr>
          </a:lstStyle>
          <a:p>
            <a:fld id="{39024583-07B8-48EF-B4CD-0A728628982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8358434"/>
      </p:ext>
    </p:extLst>
  </p:cSld>
  <p:clrMapOvr>
    <a:masterClrMapping/>
  </p:clrMapOvr>
  <p:transition spd="med">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9"/>
            <a:ext cx="1676400" cy="5851525"/>
          </a:xfrm>
        </p:spPr>
        <p:txBody>
          <a:bodyPr vert="eaVert"/>
          <a:lstStyle/>
          <a:p>
            <a:r>
              <a:rPr kumimoji="0" lang="ar-SA"/>
              <a:t>انقر لتحرير نمط العنوان الرئيسي</a:t>
            </a:r>
            <a:endParaRPr kumimoji="0" lang="en-US"/>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عنصر نائب للتاريخ 3"/>
          <p:cNvSpPr>
            <a:spLocks noGrp="1"/>
          </p:cNvSpPr>
          <p:nvPr>
            <p:ph type="dt" sz="half" idx="10"/>
          </p:nvPr>
        </p:nvSpPr>
        <p:spPr/>
        <p:txBody>
          <a:bodyPr/>
          <a:lstStyle/>
          <a:p>
            <a:endParaRPr lang="en-US" dirty="0"/>
          </a:p>
        </p:txBody>
      </p:sp>
      <p:sp>
        <p:nvSpPr>
          <p:cNvPr id="5" name="عنصر نائب للتذييل 4"/>
          <p:cNvSpPr>
            <a:spLocks noGrp="1"/>
          </p:cNvSpPr>
          <p:nvPr>
            <p:ph type="ftr" sz="quarter" idx="11"/>
          </p:nvPr>
        </p:nvSpPr>
        <p:spPr/>
        <p:txBody>
          <a:bodyPr/>
          <a:lstStyle/>
          <a:p>
            <a:endParaRPr lang="en-US" dirty="0"/>
          </a:p>
        </p:txBody>
      </p:sp>
      <p:sp>
        <p:nvSpPr>
          <p:cNvPr id="6" name="عنصر نائب لرقم الشريحة 5"/>
          <p:cNvSpPr>
            <a:spLocks noGrp="1"/>
          </p:cNvSpPr>
          <p:nvPr>
            <p:ph type="sldNum" sz="quarter" idx="12"/>
          </p:nvPr>
        </p:nvSpPr>
        <p:spPr/>
        <p:txBody>
          <a:bodyPr/>
          <a:lstStyle/>
          <a:p>
            <a:fld id="{2DDC1214-314B-4644-9538-3B3DC8C1461E}"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bg>
      <p:bgRef idx="1001">
        <a:schemeClr val="bg1"/>
      </p:bgRef>
    </p:bg>
    <p:spTree>
      <p:nvGrpSpPr>
        <p:cNvPr id="1" name=""/>
        <p:cNvGrpSpPr/>
        <p:nvPr/>
      </p:nvGrpSpPr>
      <p:grpSpPr>
        <a:xfrm>
          <a:off x="0" y="0"/>
          <a:ext cx="0" cy="0"/>
          <a:chOff x="0" y="0"/>
          <a:chExt cx="0" cy="0"/>
        </a:xfrm>
      </p:grpSpPr>
      <p:sp>
        <p:nvSpPr>
          <p:cNvPr id="8" name="عنوان 7"/>
          <p:cNvSpPr>
            <a:spLocks noGrp="1"/>
          </p:cNvSpPr>
          <p:nvPr>
            <p:ph type="ctrTitle"/>
          </p:nvPr>
        </p:nvSpPr>
        <p:spPr>
          <a:xfrm>
            <a:off x="2286000" y="3124200"/>
            <a:ext cx="6172200" cy="1894362"/>
          </a:xfrm>
        </p:spPr>
        <p:txBody>
          <a:bodyPr/>
          <a:lstStyle>
            <a:lvl1pPr>
              <a:defRPr b="1"/>
            </a:lvl1pPr>
          </a:lstStyle>
          <a:p>
            <a:r>
              <a:rPr kumimoji="0" lang="ar-SA"/>
              <a:t>انقر لتحرير نمط العنوان الرئيسي</a:t>
            </a:r>
            <a:endParaRPr kumimoji="0" lang="en-US"/>
          </a:p>
        </p:txBody>
      </p:sp>
      <p:sp>
        <p:nvSpPr>
          <p:cNvPr id="9" name="عنوان فرعي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ar-SA"/>
              <a:t>انقر لتحرير نمط العنوان الثانوي الرئيسي</a:t>
            </a:r>
            <a:endParaRPr kumimoji="0" lang="en-US"/>
          </a:p>
        </p:txBody>
      </p:sp>
      <p:sp>
        <p:nvSpPr>
          <p:cNvPr id="28" name="عنصر نائب للتاريخ 27"/>
          <p:cNvSpPr>
            <a:spLocks noGrp="1"/>
          </p:cNvSpPr>
          <p:nvPr>
            <p:ph type="dt" sz="half" idx="10"/>
          </p:nvPr>
        </p:nvSpPr>
        <p:spPr bwMode="auto">
          <a:xfrm rot="5400000">
            <a:off x="7764621" y="1174097"/>
            <a:ext cx="2286000" cy="381000"/>
          </a:xfrm>
        </p:spPr>
        <p:txBody>
          <a:bodyPr/>
          <a:lstStyle/>
          <a:p>
            <a:fld id="{EF203AB6-720F-46E4-B03D-55D0BF1A39DC}" type="datetimeFigureOut">
              <a:rPr lang="en-US" smtClean="0">
                <a:solidFill>
                  <a:srgbClr val="04617B"/>
                </a:solidFill>
              </a:rPr>
              <a:pPr/>
              <a:t>4/7/2018</a:t>
            </a:fld>
            <a:endParaRPr lang="en-US">
              <a:solidFill>
                <a:srgbClr val="04617B"/>
              </a:solidFill>
            </a:endParaRPr>
          </a:p>
        </p:txBody>
      </p:sp>
      <p:sp>
        <p:nvSpPr>
          <p:cNvPr id="17" name="عنصر نائب للتذييل 16"/>
          <p:cNvSpPr>
            <a:spLocks noGrp="1"/>
          </p:cNvSpPr>
          <p:nvPr>
            <p:ph type="ftr" sz="quarter" idx="11"/>
          </p:nvPr>
        </p:nvSpPr>
        <p:spPr bwMode="auto">
          <a:xfrm rot="5400000">
            <a:off x="7077269" y="4181669"/>
            <a:ext cx="3657600" cy="384048"/>
          </a:xfrm>
        </p:spPr>
        <p:txBody>
          <a:bodyPr/>
          <a:lstStyle/>
          <a:p>
            <a:endParaRPr lang="en-US">
              <a:solidFill>
                <a:srgbClr val="04617B"/>
              </a:solidFill>
            </a:endParaRPr>
          </a:p>
        </p:txBody>
      </p:sp>
      <p:sp>
        <p:nvSpPr>
          <p:cNvPr id="10" name="مستطيل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12" name="مستطيل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14" name="مستطيل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19" name="مستطيل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11" name="رابط مستقيم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entury Schoolbook"/>
            </a:endParaRPr>
          </a:p>
        </p:txBody>
      </p:sp>
      <p:sp>
        <p:nvSpPr>
          <p:cNvPr id="18" name="رابط مستقيم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entury Schoolbook"/>
            </a:endParaRPr>
          </a:p>
        </p:txBody>
      </p:sp>
      <p:sp>
        <p:nvSpPr>
          <p:cNvPr id="20" name="رابط مستقيم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entury Schoolbook"/>
            </a:endParaRPr>
          </a:p>
        </p:txBody>
      </p:sp>
      <p:sp>
        <p:nvSpPr>
          <p:cNvPr id="16" name="رابط مستقيم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entury Schoolbook"/>
            </a:endParaRPr>
          </a:p>
        </p:txBody>
      </p:sp>
      <p:sp>
        <p:nvSpPr>
          <p:cNvPr id="15" name="رابط مستقيم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entury Schoolbook"/>
            </a:endParaRPr>
          </a:p>
        </p:txBody>
      </p:sp>
      <p:sp>
        <p:nvSpPr>
          <p:cNvPr id="22" name="رابط مستقيم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entury Schoolbook"/>
            </a:endParaRPr>
          </a:p>
        </p:txBody>
      </p:sp>
      <p:sp>
        <p:nvSpPr>
          <p:cNvPr id="27" name="مستطيل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dirty="0">
              <a:solidFill>
                <a:prstClr val="white"/>
              </a:solidFill>
            </a:endParaRPr>
          </a:p>
        </p:txBody>
      </p:sp>
      <p:sp>
        <p:nvSpPr>
          <p:cNvPr id="21" name="شكل بيضاوي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dirty="0">
              <a:solidFill>
                <a:prstClr val="white"/>
              </a:solidFill>
            </a:endParaRPr>
          </a:p>
        </p:txBody>
      </p:sp>
      <p:sp>
        <p:nvSpPr>
          <p:cNvPr id="23" name="شكل بيضاوي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dirty="0">
              <a:solidFill>
                <a:prstClr val="white"/>
              </a:solidFill>
            </a:endParaRPr>
          </a:p>
        </p:txBody>
      </p:sp>
      <p:sp>
        <p:nvSpPr>
          <p:cNvPr id="24" name="شكل بيضاوي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dirty="0">
              <a:solidFill>
                <a:prstClr val="white"/>
              </a:solidFill>
            </a:endParaRPr>
          </a:p>
        </p:txBody>
      </p:sp>
      <p:sp>
        <p:nvSpPr>
          <p:cNvPr id="26" name="شكل بيضاوي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dirty="0">
              <a:solidFill>
                <a:prstClr val="white"/>
              </a:solidFill>
            </a:endParaRPr>
          </a:p>
        </p:txBody>
      </p:sp>
      <p:sp>
        <p:nvSpPr>
          <p:cNvPr id="25" name="شكل بيضاوي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dirty="0">
              <a:solidFill>
                <a:prstClr val="white"/>
              </a:solidFill>
            </a:endParaRPr>
          </a:p>
        </p:txBody>
      </p:sp>
      <p:sp>
        <p:nvSpPr>
          <p:cNvPr id="29" name="عنصر نائب لرقم الشريحة 28"/>
          <p:cNvSpPr>
            <a:spLocks noGrp="1"/>
          </p:cNvSpPr>
          <p:nvPr>
            <p:ph type="sldNum" sz="quarter" idx="12"/>
          </p:nvPr>
        </p:nvSpPr>
        <p:spPr bwMode="auto">
          <a:xfrm>
            <a:off x="1325544" y="4928702"/>
            <a:ext cx="609600" cy="517524"/>
          </a:xfrm>
        </p:spPr>
        <p:txBody>
          <a:bodyPr/>
          <a:lstStyle/>
          <a:p>
            <a:fld id="{2DFB200D-6CDE-41A8-B294-4997A86B8E7A}" type="slidenum">
              <a:rPr lang="en-US" smtClean="0"/>
              <a:pPr/>
              <a:t>‹#›</a:t>
            </a:fld>
            <a:endParaRPr lang="en-US"/>
          </a:p>
        </p:txBody>
      </p:sp>
    </p:spTree>
    <p:extLst>
      <p:ext uri="{BB962C8B-B14F-4D97-AF65-F5344CB8AC3E}">
        <p14:creationId xmlns:p14="http://schemas.microsoft.com/office/powerpoint/2010/main" val="298458743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a:t>انقر لتحرير نمط العنوان الرئيسي</a:t>
            </a:r>
            <a:endParaRPr kumimoji="0" lang="en-US"/>
          </a:p>
        </p:txBody>
      </p:sp>
      <p:sp>
        <p:nvSpPr>
          <p:cNvPr id="8" name="عنصر نائب للمحتوى 7"/>
          <p:cNvSpPr>
            <a:spLocks noGrp="1"/>
          </p:cNvSpPr>
          <p:nvPr>
            <p:ph sz="quarter" idx="1"/>
          </p:nvPr>
        </p:nvSpPr>
        <p:spPr>
          <a:xfrm>
            <a:off x="457200" y="1600200"/>
            <a:ext cx="7467600" cy="4873752"/>
          </a:xfrm>
        </p:spPr>
        <p:txBody>
          <a:body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7" name="عنصر نائب للتاريخ 6"/>
          <p:cNvSpPr>
            <a:spLocks noGrp="1"/>
          </p:cNvSpPr>
          <p:nvPr>
            <p:ph type="dt" sz="half" idx="14"/>
          </p:nvPr>
        </p:nvSpPr>
        <p:spPr/>
        <p:txBody>
          <a:bodyPr rtlCol="0"/>
          <a:lstStyle/>
          <a:p>
            <a:fld id="{EF203AB6-720F-46E4-B03D-55D0BF1A39DC}" type="datetimeFigureOut">
              <a:rPr lang="en-US" smtClean="0">
                <a:solidFill>
                  <a:srgbClr val="04617B"/>
                </a:solidFill>
              </a:rPr>
              <a:pPr/>
              <a:t>4/7/2018</a:t>
            </a:fld>
            <a:endParaRPr lang="en-US">
              <a:solidFill>
                <a:srgbClr val="04617B"/>
              </a:solidFill>
            </a:endParaRPr>
          </a:p>
        </p:txBody>
      </p:sp>
      <p:sp>
        <p:nvSpPr>
          <p:cNvPr id="9" name="عنصر نائب لرقم الشريحة 8"/>
          <p:cNvSpPr>
            <a:spLocks noGrp="1"/>
          </p:cNvSpPr>
          <p:nvPr>
            <p:ph type="sldNum" sz="quarter" idx="15"/>
          </p:nvPr>
        </p:nvSpPr>
        <p:spPr/>
        <p:txBody>
          <a:bodyPr rtlCol="0"/>
          <a:lstStyle/>
          <a:p>
            <a:fld id="{2DFB200D-6CDE-41A8-B294-4997A86B8E7A}" type="slidenum">
              <a:rPr lang="en-US" smtClean="0"/>
              <a:pPr/>
              <a:t>‹#›</a:t>
            </a:fld>
            <a:endParaRPr lang="en-US"/>
          </a:p>
        </p:txBody>
      </p:sp>
      <p:sp>
        <p:nvSpPr>
          <p:cNvPr id="10" name="عنصر نائب للتذييل 9"/>
          <p:cNvSpPr>
            <a:spLocks noGrp="1"/>
          </p:cNvSpPr>
          <p:nvPr>
            <p:ph type="ftr" sz="quarter" idx="16"/>
          </p:nvPr>
        </p:nvSpPr>
        <p:spPr/>
        <p:txBody>
          <a:bodyPr rtlCol="0"/>
          <a:lstStyle/>
          <a:p>
            <a:endParaRPr lang="en-US">
              <a:solidFill>
                <a:srgbClr val="04617B"/>
              </a:solidFill>
            </a:endParaRPr>
          </a:p>
        </p:txBody>
      </p:sp>
    </p:spTree>
    <p:extLst>
      <p:ext uri="{BB962C8B-B14F-4D97-AF65-F5344CB8AC3E}">
        <p14:creationId xmlns:p14="http://schemas.microsoft.com/office/powerpoint/2010/main" val="33469755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bg>
      <p:bgRef idx="1001">
        <a:schemeClr val="bg2"/>
      </p:bgRef>
    </p:bg>
    <p:spTree>
      <p:nvGrpSpPr>
        <p:cNvPr id="1" name=""/>
        <p:cNvGrpSpPr/>
        <p:nvPr/>
      </p:nvGrpSpPr>
      <p:grpSpPr>
        <a:xfrm>
          <a:off x="0" y="0"/>
          <a:ext cx="0" cy="0"/>
          <a:chOff x="0" y="0"/>
          <a:chExt cx="0" cy="0"/>
        </a:xfrm>
      </p:grpSpPr>
      <p:sp>
        <p:nvSpPr>
          <p:cNvPr id="2" name="عنوان 1"/>
          <p:cNvSpPr>
            <a:spLocks noGrp="1"/>
          </p:cNvSpPr>
          <p:nvPr>
            <p:ph type="title"/>
          </p:nvPr>
        </p:nvSpPr>
        <p:spPr>
          <a:xfrm>
            <a:off x="2286000" y="2895600"/>
            <a:ext cx="6172200" cy="2053590"/>
          </a:xfrm>
        </p:spPr>
        <p:txBody>
          <a:bodyPr/>
          <a:lstStyle>
            <a:lvl1pPr algn="l">
              <a:buNone/>
              <a:defRPr sz="3000" b="1" cap="small" baseline="0"/>
            </a:lvl1pPr>
          </a:lstStyle>
          <a:p>
            <a:r>
              <a:rPr kumimoji="0" lang="ar-SA"/>
              <a:t>انقر لتحرير نمط العنوان الرئيسي</a:t>
            </a:r>
            <a:endParaRPr kumimoji="0" lang="en-US"/>
          </a:p>
        </p:txBody>
      </p:sp>
      <p:sp>
        <p:nvSpPr>
          <p:cNvPr id="3" name="عنصر نائب للنص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ar-SA"/>
              <a:t>انقر لتحرير أنماط النص الرئيسي</a:t>
            </a:r>
          </a:p>
        </p:txBody>
      </p:sp>
      <p:sp>
        <p:nvSpPr>
          <p:cNvPr id="4" name="عنصر نائب للتاريخ 3"/>
          <p:cNvSpPr>
            <a:spLocks noGrp="1"/>
          </p:cNvSpPr>
          <p:nvPr>
            <p:ph type="dt" sz="half" idx="10"/>
          </p:nvPr>
        </p:nvSpPr>
        <p:spPr bwMode="auto">
          <a:xfrm rot="5400000">
            <a:off x="7763256" y="1170432"/>
            <a:ext cx="2286000" cy="381000"/>
          </a:xfrm>
        </p:spPr>
        <p:txBody>
          <a:bodyPr/>
          <a:lstStyle/>
          <a:p>
            <a:fld id="{EF203AB6-720F-46E4-B03D-55D0BF1A39DC}" type="datetimeFigureOut">
              <a:rPr lang="en-US" smtClean="0">
                <a:solidFill>
                  <a:srgbClr val="DBF5F9"/>
                </a:solidFill>
              </a:rPr>
              <a:pPr/>
              <a:t>4/7/2018</a:t>
            </a:fld>
            <a:endParaRPr lang="en-US">
              <a:solidFill>
                <a:srgbClr val="DBF5F9"/>
              </a:solidFill>
            </a:endParaRPr>
          </a:p>
        </p:txBody>
      </p:sp>
      <p:sp>
        <p:nvSpPr>
          <p:cNvPr id="5" name="عنصر نائب للتذييل 4"/>
          <p:cNvSpPr>
            <a:spLocks noGrp="1"/>
          </p:cNvSpPr>
          <p:nvPr>
            <p:ph type="ftr" sz="quarter" idx="11"/>
          </p:nvPr>
        </p:nvSpPr>
        <p:spPr bwMode="auto">
          <a:xfrm rot="5400000">
            <a:off x="7077456" y="4178808"/>
            <a:ext cx="3657600" cy="384048"/>
          </a:xfrm>
        </p:spPr>
        <p:txBody>
          <a:bodyPr/>
          <a:lstStyle/>
          <a:p>
            <a:endParaRPr lang="en-US">
              <a:solidFill>
                <a:srgbClr val="DBF5F9"/>
              </a:solidFill>
            </a:endParaRPr>
          </a:p>
        </p:txBody>
      </p:sp>
      <p:sp>
        <p:nvSpPr>
          <p:cNvPr id="9" name="مستطيل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10" name="مستطيل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11" name="مستطيل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12" name="مستطيل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13" name="رابط مستقيم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Century Schoolbook"/>
            </a:endParaRPr>
          </a:p>
        </p:txBody>
      </p:sp>
      <p:sp>
        <p:nvSpPr>
          <p:cNvPr id="14" name="رابط مستقيم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Century Schoolbook"/>
            </a:endParaRPr>
          </a:p>
        </p:txBody>
      </p:sp>
      <p:sp>
        <p:nvSpPr>
          <p:cNvPr id="15" name="رابط مستقيم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Century Schoolbook"/>
            </a:endParaRPr>
          </a:p>
        </p:txBody>
      </p:sp>
      <p:sp>
        <p:nvSpPr>
          <p:cNvPr id="16" name="رابط مستقيم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Century Schoolbook"/>
            </a:endParaRPr>
          </a:p>
        </p:txBody>
      </p:sp>
      <p:sp>
        <p:nvSpPr>
          <p:cNvPr id="17" name="رابط مستقيم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Century Schoolbook"/>
            </a:endParaRPr>
          </a:p>
        </p:txBody>
      </p:sp>
      <p:sp>
        <p:nvSpPr>
          <p:cNvPr id="18" name="مستطيل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dirty="0">
              <a:solidFill>
                <a:prstClr val="white"/>
              </a:solidFill>
            </a:endParaRPr>
          </a:p>
        </p:txBody>
      </p:sp>
      <p:sp>
        <p:nvSpPr>
          <p:cNvPr id="19" name="شكل بيضاوي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dirty="0">
              <a:solidFill>
                <a:prstClr val="white"/>
              </a:solidFill>
            </a:endParaRPr>
          </a:p>
        </p:txBody>
      </p:sp>
      <p:sp>
        <p:nvSpPr>
          <p:cNvPr id="20" name="شكل بيضاوي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dirty="0">
              <a:solidFill>
                <a:prstClr val="white"/>
              </a:solidFill>
            </a:endParaRPr>
          </a:p>
        </p:txBody>
      </p:sp>
      <p:sp>
        <p:nvSpPr>
          <p:cNvPr id="21" name="شكل بيضاوي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dirty="0">
              <a:solidFill>
                <a:prstClr val="white"/>
              </a:solidFill>
            </a:endParaRPr>
          </a:p>
        </p:txBody>
      </p:sp>
      <p:sp>
        <p:nvSpPr>
          <p:cNvPr id="22" name="شكل بيضاوي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dirty="0">
              <a:solidFill>
                <a:prstClr val="white"/>
              </a:solidFill>
            </a:endParaRPr>
          </a:p>
        </p:txBody>
      </p:sp>
      <p:sp>
        <p:nvSpPr>
          <p:cNvPr id="23" name="شكل بيضاوي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dirty="0">
              <a:solidFill>
                <a:prstClr val="white"/>
              </a:solidFill>
            </a:endParaRPr>
          </a:p>
        </p:txBody>
      </p:sp>
      <p:sp>
        <p:nvSpPr>
          <p:cNvPr id="26" name="رابط مستقيم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Century Schoolbook"/>
            </a:endParaRPr>
          </a:p>
        </p:txBody>
      </p:sp>
      <p:sp>
        <p:nvSpPr>
          <p:cNvPr id="6" name="عنصر نائب لرقم الشريحة 5"/>
          <p:cNvSpPr>
            <a:spLocks noGrp="1"/>
          </p:cNvSpPr>
          <p:nvPr>
            <p:ph type="sldNum" sz="quarter" idx="12"/>
          </p:nvPr>
        </p:nvSpPr>
        <p:spPr bwMode="auto">
          <a:xfrm>
            <a:off x="1340616" y="4928702"/>
            <a:ext cx="609600" cy="517524"/>
          </a:xfrm>
        </p:spPr>
        <p:txBody>
          <a:bodyPr/>
          <a:lstStyle/>
          <a:p>
            <a:fld id="{2DFB200D-6CDE-41A8-B294-4997A86B8E7A}" type="slidenum">
              <a:rPr lang="en-US" smtClean="0"/>
              <a:pPr/>
              <a:t>‹#›</a:t>
            </a:fld>
            <a:endParaRPr lang="en-US"/>
          </a:p>
        </p:txBody>
      </p:sp>
    </p:spTree>
    <p:extLst>
      <p:ext uri="{BB962C8B-B14F-4D97-AF65-F5344CB8AC3E}">
        <p14:creationId xmlns:p14="http://schemas.microsoft.com/office/powerpoint/2010/main" val="173335606"/>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a:t>انقر لتحرير نمط العنوان الرئيسي</a:t>
            </a:r>
            <a:endParaRPr kumimoji="0" lang="en-US"/>
          </a:p>
        </p:txBody>
      </p:sp>
      <p:sp>
        <p:nvSpPr>
          <p:cNvPr id="5" name="عنصر نائب للتاريخ 4"/>
          <p:cNvSpPr>
            <a:spLocks noGrp="1"/>
          </p:cNvSpPr>
          <p:nvPr>
            <p:ph type="dt" sz="half" idx="10"/>
          </p:nvPr>
        </p:nvSpPr>
        <p:spPr/>
        <p:txBody>
          <a:bodyPr/>
          <a:lstStyle/>
          <a:p>
            <a:fld id="{EF203AB6-720F-46E4-B03D-55D0BF1A39DC}" type="datetimeFigureOut">
              <a:rPr lang="en-US" smtClean="0">
                <a:solidFill>
                  <a:srgbClr val="04617B"/>
                </a:solidFill>
              </a:rPr>
              <a:pPr/>
              <a:t>4/7/2018</a:t>
            </a:fld>
            <a:endParaRPr lang="en-US">
              <a:solidFill>
                <a:srgbClr val="04617B"/>
              </a:solidFill>
            </a:endParaRPr>
          </a:p>
        </p:txBody>
      </p:sp>
      <p:sp>
        <p:nvSpPr>
          <p:cNvPr id="6" name="عنصر نائب للتذييل 5"/>
          <p:cNvSpPr>
            <a:spLocks noGrp="1"/>
          </p:cNvSpPr>
          <p:nvPr>
            <p:ph type="ftr" sz="quarter" idx="11"/>
          </p:nvPr>
        </p:nvSpPr>
        <p:spPr/>
        <p:txBody>
          <a:bodyPr/>
          <a:lstStyle/>
          <a:p>
            <a:endParaRPr lang="en-US">
              <a:solidFill>
                <a:srgbClr val="04617B"/>
              </a:solidFill>
            </a:endParaRPr>
          </a:p>
        </p:txBody>
      </p:sp>
      <p:sp>
        <p:nvSpPr>
          <p:cNvPr id="7" name="عنصر نائب لرقم الشريحة 6"/>
          <p:cNvSpPr>
            <a:spLocks noGrp="1"/>
          </p:cNvSpPr>
          <p:nvPr>
            <p:ph type="sldNum" sz="quarter" idx="12"/>
          </p:nvPr>
        </p:nvSpPr>
        <p:spPr/>
        <p:txBody>
          <a:bodyPr/>
          <a:lstStyle/>
          <a:p>
            <a:fld id="{2DFB200D-6CDE-41A8-B294-4997A86B8E7A}" type="slidenum">
              <a:rPr lang="en-US" smtClean="0"/>
              <a:pPr/>
              <a:t>‹#›</a:t>
            </a:fld>
            <a:endParaRPr lang="en-US"/>
          </a:p>
        </p:txBody>
      </p:sp>
      <p:sp>
        <p:nvSpPr>
          <p:cNvPr id="9" name="عنصر نائب للمحتوى 8"/>
          <p:cNvSpPr>
            <a:spLocks noGrp="1"/>
          </p:cNvSpPr>
          <p:nvPr>
            <p:ph sz="quarter" idx="1"/>
          </p:nvPr>
        </p:nvSpPr>
        <p:spPr>
          <a:xfrm>
            <a:off x="457200" y="1600200"/>
            <a:ext cx="3657600" cy="4572000"/>
          </a:xfrm>
        </p:spPr>
        <p:txBody>
          <a:body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11" name="عنصر نائب للمحتوى 10"/>
          <p:cNvSpPr>
            <a:spLocks noGrp="1"/>
          </p:cNvSpPr>
          <p:nvPr>
            <p:ph sz="quarter" idx="2"/>
          </p:nvPr>
        </p:nvSpPr>
        <p:spPr>
          <a:xfrm>
            <a:off x="4270248" y="1600200"/>
            <a:ext cx="3657600" cy="4572000"/>
          </a:xfrm>
        </p:spPr>
        <p:txBody>
          <a:body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Tree>
    <p:extLst>
      <p:ext uri="{BB962C8B-B14F-4D97-AF65-F5344CB8AC3E}">
        <p14:creationId xmlns:p14="http://schemas.microsoft.com/office/powerpoint/2010/main" val="6864398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7543800" cy="1143000"/>
          </a:xfrm>
        </p:spPr>
        <p:txBody>
          <a:bodyPr anchor="b"/>
          <a:lstStyle>
            <a:lvl1pPr>
              <a:defRPr/>
            </a:lvl1pPr>
          </a:lstStyle>
          <a:p>
            <a:r>
              <a:rPr kumimoji="0" lang="ar-SA"/>
              <a:t>انقر لتحرير نمط العنوان الرئيسي</a:t>
            </a:r>
            <a:endParaRPr kumimoji="0" lang="en-US"/>
          </a:p>
        </p:txBody>
      </p:sp>
      <p:sp>
        <p:nvSpPr>
          <p:cNvPr id="7" name="عنصر نائب للتاريخ 6"/>
          <p:cNvSpPr>
            <a:spLocks noGrp="1"/>
          </p:cNvSpPr>
          <p:nvPr>
            <p:ph type="dt" sz="half" idx="10"/>
          </p:nvPr>
        </p:nvSpPr>
        <p:spPr/>
        <p:txBody>
          <a:bodyPr/>
          <a:lstStyle/>
          <a:p>
            <a:fld id="{EF203AB6-720F-46E4-B03D-55D0BF1A39DC}" type="datetimeFigureOut">
              <a:rPr lang="en-US" smtClean="0">
                <a:solidFill>
                  <a:srgbClr val="04617B"/>
                </a:solidFill>
              </a:rPr>
              <a:pPr/>
              <a:t>4/7/2018</a:t>
            </a:fld>
            <a:endParaRPr lang="en-US">
              <a:solidFill>
                <a:srgbClr val="04617B"/>
              </a:solidFill>
            </a:endParaRPr>
          </a:p>
        </p:txBody>
      </p:sp>
      <p:sp>
        <p:nvSpPr>
          <p:cNvPr id="8" name="عنصر نائب للتذييل 7"/>
          <p:cNvSpPr>
            <a:spLocks noGrp="1"/>
          </p:cNvSpPr>
          <p:nvPr>
            <p:ph type="ftr" sz="quarter" idx="11"/>
          </p:nvPr>
        </p:nvSpPr>
        <p:spPr/>
        <p:txBody>
          <a:bodyPr/>
          <a:lstStyle/>
          <a:p>
            <a:endParaRPr lang="en-US">
              <a:solidFill>
                <a:srgbClr val="04617B"/>
              </a:solidFill>
            </a:endParaRPr>
          </a:p>
        </p:txBody>
      </p:sp>
      <p:sp>
        <p:nvSpPr>
          <p:cNvPr id="9" name="عنصر نائب لرقم الشريحة 8"/>
          <p:cNvSpPr>
            <a:spLocks noGrp="1"/>
          </p:cNvSpPr>
          <p:nvPr>
            <p:ph type="sldNum" sz="quarter" idx="12"/>
          </p:nvPr>
        </p:nvSpPr>
        <p:spPr/>
        <p:txBody>
          <a:bodyPr/>
          <a:lstStyle/>
          <a:p>
            <a:fld id="{2DFB200D-6CDE-41A8-B294-4997A86B8E7A}" type="slidenum">
              <a:rPr lang="en-US" smtClean="0"/>
              <a:pPr/>
              <a:t>‹#›</a:t>
            </a:fld>
            <a:endParaRPr lang="en-US"/>
          </a:p>
        </p:txBody>
      </p:sp>
      <p:sp>
        <p:nvSpPr>
          <p:cNvPr id="11" name="عنصر نائب للمحتوى 10"/>
          <p:cNvSpPr>
            <a:spLocks noGrp="1"/>
          </p:cNvSpPr>
          <p:nvPr>
            <p:ph sz="quarter" idx="2"/>
          </p:nvPr>
        </p:nvSpPr>
        <p:spPr>
          <a:xfrm>
            <a:off x="457200" y="2362200"/>
            <a:ext cx="3657600" cy="3886200"/>
          </a:xfrm>
        </p:spPr>
        <p:txBody>
          <a:body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13" name="عنصر نائب للمحتوى 12"/>
          <p:cNvSpPr>
            <a:spLocks noGrp="1"/>
          </p:cNvSpPr>
          <p:nvPr>
            <p:ph sz="quarter" idx="4"/>
          </p:nvPr>
        </p:nvSpPr>
        <p:spPr>
          <a:xfrm>
            <a:off x="4371975" y="2362200"/>
            <a:ext cx="3657600" cy="3886200"/>
          </a:xfrm>
        </p:spPr>
        <p:txBody>
          <a:body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12" name="عنصر نائب للنص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ar-SA"/>
              <a:t>انقر لتحرير أنماط النص الرئيسي</a:t>
            </a:r>
          </a:p>
        </p:txBody>
      </p:sp>
      <p:sp>
        <p:nvSpPr>
          <p:cNvPr id="14" name="عنصر نائب للنص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ar-SA"/>
              <a:t>انقر لتحرير أنماط النص الرئيسي</a:t>
            </a:r>
          </a:p>
        </p:txBody>
      </p:sp>
    </p:spTree>
    <p:extLst>
      <p:ext uri="{BB962C8B-B14F-4D97-AF65-F5344CB8AC3E}">
        <p14:creationId xmlns:p14="http://schemas.microsoft.com/office/powerpoint/2010/main" val="24471455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a:t>انقر لتحرير نمط العنوان الرئيسي</a:t>
            </a:r>
            <a:endParaRPr kumimoji="0" lang="en-US"/>
          </a:p>
        </p:txBody>
      </p:sp>
      <p:sp>
        <p:nvSpPr>
          <p:cNvPr id="6" name="عنصر نائب للتاريخ 5"/>
          <p:cNvSpPr>
            <a:spLocks noGrp="1"/>
          </p:cNvSpPr>
          <p:nvPr>
            <p:ph type="dt" sz="half" idx="10"/>
          </p:nvPr>
        </p:nvSpPr>
        <p:spPr/>
        <p:txBody>
          <a:bodyPr rtlCol="0"/>
          <a:lstStyle/>
          <a:p>
            <a:fld id="{EF203AB6-720F-46E4-B03D-55D0BF1A39DC}" type="datetimeFigureOut">
              <a:rPr lang="en-US" smtClean="0">
                <a:solidFill>
                  <a:srgbClr val="04617B"/>
                </a:solidFill>
              </a:rPr>
              <a:pPr/>
              <a:t>4/7/2018</a:t>
            </a:fld>
            <a:endParaRPr lang="en-US">
              <a:solidFill>
                <a:srgbClr val="04617B"/>
              </a:solidFill>
            </a:endParaRPr>
          </a:p>
        </p:txBody>
      </p:sp>
      <p:sp>
        <p:nvSpPr>
          <p:cNvPr id="7" name="عنصر نائب لرقم الشريحة 6"/>
          <p:cNvSpPr>
            <a:spLocks noGrp="1"/>
          </p:cNvSpPr>
          <p:nvPr>
            <p:ph type="sldNum" sz="quarter" idx="11"/>
          </p:nvPr>
        </p:nvSpPr>
        <p:spPr/>
        <p:txBody>
          <a:bodyPr rtlCol="0"/>
          <a:lstStyle/>
          <a:p>
            <a:fld id="{2DFB200D-6CDE-41A8-B294-4997A86B8E7A}" type="slidenum">
              <a:rPr lang="en-US" smtClean="0"/>
              <a:pPr/>
              <a:t>‹#›</a:t>
            </a:fld>
            <a:endParaRPr lang="en-US"/>
          </a:p>
        </p:txBody>
      </p:sp>
      <p:sp>
        <p:nvSpPr>
          <p:cNvPr id="8" name="عنصر نائب للتذييل 7"/>
          <p:cNvSpPr>
            <a:spLocks noGrp="1"/>
          </p:cNvSpPr>
          <p:nvPr>
            <p:ph type="ftr" sz="quarter" idx="12"/>
          </p:nvPr>
        </p:nvSpPr>
        <p:spPr/>
        <p:txBody>
          <a:bodyPr rtlCol="0"/>
          <a:lstStyle/>
          <a:p>
            <a:endParaRPr lang="en-US">
              <a:solidFill>
                <a:srgbClr val="04617B"/>
              </a:solidFill>
            </a:endParaRPr>
          </a:p>
        </p:txBody>
      </p:sp>
    </p:spTree>
    <p:extLst>
      <p:ext uri="{BB962C8B-B14F-4D97-AF65-F5344CB8AC3E}">
        <p14:creationId xmlns:p14="http://schemas.microsoft.com/office/powerpoint/2010/main" val="5194318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EF203AB6-720F-46E4-B03D-55D0BF1A39DC}" type="datetimeFigureOut">
              <a:rPr lang="en-US" smtClean="0">
                <a:solidFill>
                  <a:srgbClr val="04617B"/>
                </a:solidFill>
              </a:rPr>
              <a:pPr/>
              <a:t>4/7/2018</a:t>
            </a:fld>
            <a:endParaRPr lang="en-US">
              <a:solidFill>
                <a:srgbClr val="04617B"/>
              </a:solidFill>
            </a:endParaRPr>
          </a:p>
        </p:txBody>
      </p:sp>
      <p:sp>
        <p:nvSpPr>
          <p:cNvPr id="3" name="عنصر نائب للتذييل 2"/>
          <p:cNvSpPr>
            <a:spLocks noGrp="1"/>
          </p:cNvSpPr>
          <p:nvPr>
            <p:ph type="ftr" sz="quarter" idx="11"/>
          </p:nvPr>
        </p:nvSpPr>
        <p:spPr/>
        <p:txBody>
          <a:bodyPr/>
          <a:lstStyle/>
          <a:p>
            <a:endParaRPr lang="en-US">
              <a:solidFill>
                <a:srgbClr val="04617B"/>
              </a:solidFill>
            </a:endParaRPr>
          </a:p>
        </p:txBody>
      </p:sp>
      <p:sp>
        <p:nvSpPr>
          <p:cNvPr id="4" name="عنصر نائب لرقم الشريحة 3"/>
          <p:cNvSpPr>
            <a:spLocks noGrp="1"/>
          </p:cNvSpPr>
          <p:nvPr>
            <p:ph type="sldNum" sz="quarter" idx="12"/>
          </p:nvPr>
        </p:nvSpPr>
        <p:spPr/>
        <p:txBody>
          <a:bodyPr/>
          <a:lstStyle/>
          <a:p>
            <a:fld id="{2DFB200D-6CDE-41A8-B294-4997A86B8E7A}" type="slidenum">
              <a:rPr lang="en-US" smtClean="0"/>
              <a:pPr/>
              <a:t>‹#›</a:t>
            </a:fld>
            <a:endParaRPr lang="en-US"/>
          </a:p>
        </p:txBody>
      </p:sp>
    </p:spTree>
    <p:extLst>
      <p:ext uri="{BB962C8B-B14F-4D97-AF65-F5344CB8AC3E}">
        <p14:creationId xmlns:p14="http://schemas.microsoft.com/office/powerpoint/2010/main" val="16573313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محتوى ذو تسمية توضيحية">
    <p:bg>
      <p:bgRef idx="1001">
        <a:schemeClr val="bg1"/>
      </p:bgRef>
    </p:bg>
    <p:spTree>
      <p:nvGrpSpPr>
        <p:cNvPr id="1" name=""/>
        <p:cNvGrpSpPr/>
        <p:nvPr/>
      </p:nvGrpSpPr>
      <p:grpSpPr>
        <a:xfrm>
          <a:off x="0" y="0"/>
          <a:ext cx="0" cy="0"/>
          <a:chOff x="0" y="0"/>
          <a:chExt cx="0" cy="0"/>
        </a:xfrm>
      </p:grpSpPr>
      <p:sp>
        <p:nvSpPr>
          <p:cNvPr id="10" name="رابط مستقيم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dirty="0">
              <a:solidFill>
                <a:prstClr val="black"/>
              </a:solidFill>
              <a:latin typeface="Century Schoolbook"/>
            </a:endParaRPr>
          </a:p>
        </p:txBody>
      </p:sp>
      <p:sp>
        <p:nvSpPr>
          <p:cNvPr id="2" name="عنوان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ar-SA"/>
              <a:t>انقر لتحرير نمط العنوان الرئيسي</a:t>
            </a:r>
            <a:endParaRPr kumimoji="0" lang="en-US"/>
          </a:p>
        </p:txBody>
      </p:sp>
      <p:sp>
        <p:nvSpPr>
          <p:cNvPr id="3" name="عنصر نائب للنص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ar-SA"/>
              <a:t>انقر لتحرير أنماط النص الرئيسي</a:t>
            </a:r>
          </a:p>
        </p:txBody>
      </p:sp>
      <p:sp>
        <p:nvSpPr>
          <p:cNvPr id="8" name="رابط مستقيم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dirty="0">
              <a:solidFill>
                <a:prstClr val="black"/>
              </a:solidFill>
              <a:latin typeface="Century Schoolbook"/>
            </a:endParaRPr>
          </a:p>
        </p:txBody>
      </p:sp>
      <p:sp>
        <p:nvSpPr>
          <p:cNvPr id="9" name="رابط مستقيم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dirty="0">
              <a:solidFill>
                <a:prstClr val="black"/>
              </a:solidFill>
              <a:latin typeface="Century Schoolbook"/>
            </a:endParaRPr>
          </a:p>
        </p:txBody>
      </p:sp>
      <p:sp>
        <p:nvSpPr>
          <p:cNvPr id="11" name="رابط مستقيم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entury Schoolbook"/>
            </a:endParaRPr>
          </a:p>
        </p:txBody>
      </p:sp>
      <p:sp>
        <p:nvSpPr>
          <p:cNvPr id="12" name="مستطيل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13" name="رابط مستقيم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entury Schoolbook"/>
            </a:endParaRPr>
          </a:p>
        </p:txBody>
      </p:sp>
      <p:sp>
        <p:nvSpPr>
          <p:cNvPr id="14" name="شكل بيضاوي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dirty="0">
              <a:solidFill>
                <a:prstClr val="white"/>
              </a:solidFill>
            </a:endParaRPr>
          </a:p>
        </p:txBody>
      </p:sp>
      <p:sp>
        <p:nvSpPr>
          <p:cNvPr id="18" name="عنصر نائب للمحتوى 17"/>
          <p:cNvSpPr>
            <a:spLocks noGrp="1"/>
          </p:cNvSpPr>
          <p:nvPr>
            <p:ph sz="quarter" idx="1"/>
          </p:nvPr>
        </p:nvSpPr>
        <p:spPr>
          <a:xfrm>
            <a:off x="304800" y="274320"/>
            <a:ext cx="5638800" cy="6327648"/>
          </a:xfrm>
        </p:spPr>
        <p:txBody>
          <a:body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21" name="عنصر نائب للتاريخ 20"/>
          <p:cNvSpPr>
            <a:spLocks noGrp="1"/>
          </p:cNvSpPr>
          <p:nvPr>
            <p:ph type="dt" sz="half" idx="14"/>
          </p:nvPr>
        </p:nvSpPr>
        <p:spPr/>
        <p:txBody>
          <a:bodyPr rtlCol="0"/>
          <a:lstStyle/>
          <a:p>
            <a:fld id="{EF203AB6-720F-46E4-B03D-55D0BF1A39DC}" type="datetimeFigureOut">
              <a:rPr lang="en-US" smtClean="0">
                <a:solidFill>
                  <a:srgbClr val="04617B"/>
                </a:solidFill>
              </a:rPr>
              <a:pPr/>
              <a:t>4/7/2018</a:t>
            </a:fld>
            <a:endParaRPr lang="en-US">
              <a:solidFill>
                <a:srgbClr val="04617B"/>
              </a:solidFill>
            </a:endParaRPr>
          </a:p>
        </p:txBody>
      </p:sp>
      <p:sp>
        <p:nvSpPr>
          <p:cNvPr id="22" name="عنصر نائب لرقم الشريحة 21"/>
          <p:cNvSpPr>
            <a:spLocks noGrp="1"/>
          </p:cNvSpPr>
          <p:nvPr>
            <p:ph type="sldNum" sz="quarter" idx="15"/>
          </p:nvPr>
        </p:nvSpPr>
        <p:spPr/>
        <p:txBody>
          <a:bodyPr rtlCol="0"/>
          <a:lstStyle/>
          <a:p>
            <a:fld id="{2DFB200D-6CDE-41A8-B294-4997A86B8E7A}" type="slidenum">
              <a:rPr lang="en-US" smtClean="0"/>
              <a:pPr/>
              <a:t>‹#›</a:t>
            </a:fld>
            <a:endParaRPr lang="en-US"/>
          </a:p>
        </p:txBody>
      </p:sp>
      <p:sp>
        <p:nvSpPr>
          <p:cNvPr id="23" name="عنصر نائب للتذييل 22"/>
          <p:cNvSpPr>
            <a:spLocks noGrp="1"/>
          </p:cNvSpPr>
          <p:nvPr>
            <p:ph type="ftr" sz="quarter" idx="16"/>
          </p:nvPr>
        </p:nvSpPr>
        <p:spPr/>
        <p:txBody>
          <a:bodyPr rtlCol="0"/>
          <a:lstStyle/>
          <a:p>
            <a:endParaRPr lang="en-US">
              <a:solidFill>
                <a:srgbClr val="04617B"/>
              </a:solidFill>
            </a:endParaRPr>
          </a:p>
        </p:txBody>
      </p:sp>
    </p:spTree>
    <p:extLst>
      <p:ext uri="{BB962C8B-B14F-4D97-AF65-F5344CB8AC3E}">
        <p14:creationId xmlns:p14="http://schemas.microsoft.com/office/powerpoint/2010/main" val="72119095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a:t>انقر لتحرير نمط العنوان الرئيسي</a:t>
            </a:r>
            <a:endParaRPr kumimoji="0" lang="en-US"/>
          </a:p>
        </p:txBody>
      </p:sp>
      <p:sp>
        <p:nvSpPr>
          <p:cNvPr id="8" name="عنصر نائب للمحتوى 7"/>
          <p:cNvSpPr>
            <a:spLocks noGrp="1"/>
          </p:cNvSpPr>
          <p:nvPr>
            <p:ph sz="quarter" idx="1"/>
          </p:nvPr>
        </p:nvSpPr>
        <p:spPr>
          <a:xfrm>
            <a:off x="457200" y="1600200"/>
            <a:ext cx="7467600" cy="4873752"/>
          </a:xfrm>
        </p:spPr>
        <p:txBody>
          <a:body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7" name="عنصر نائب للتاريخ 6"/>
          <p:cNvSpPr>
            <a:spLocks noGrp="1"/>
          </p:cNvSpPr>
          <p:nvPr>
            <p:ph type="dt" sz="half" idx="14"/>
          </p:nvPr>
        </p:nvSpPr>
        <p:spPr/>
        <p:txBody>
          <a:bodyPr rtlCol="0"/>
          <a:lstStyle/>
          <a:p>
            <a:endParaRPr lang="en-US" dirty="0"/>
          </a:p>
        </p:txBody>
      </p:sp>
      <p:sp>
        <p:nvSpPr>
          <p:cNvPr id="9" name="عنصر نائب لرقم الشريحة 8"/>
          <p:cNvSpPr>
            <a:spLocks noGrp="1"/>
          </p:cNvSpPr>
          <p:nvPr>
            <p:ph type="sldNum" sz="quarter" idx="15"/>
          </p:nvPr>
        </p:nvSpPr>
        <p:spPr/>
        <p:txBody>
          <a:bodyPr rtlCol="0"/>
          <a:lstStyle/>
          <a:p>
            <a:fld id="{F3E8DFBA-BF9D-4874-97AF-FA87BB9860B2}" type="slidenum">
              <a:rPr lang="en-US" smtClean="0"/>
              <a:pPr/>
              <a:t>‹#›</a:t>
            </a:fld>
            <a:endParaRPr lang="en-US" dirty="0"/>
          </a:p>
        </p:txBody>
      </p:sp>
      <p:sp>
        <p:nvSpPr>
          <p:cNvPr id="10" name="عنصر نائب للتذييل 9"/>
          <p:cNvSpPr>
            <a:spLocks noGrp="1"/>
          </p:cNvSpPr>
          <p:nvPr>
            <p:ph type="ftr" sz="quarter" idx="16"/>
          </p:nvPr>
        </p:nvSpPr>
        <p:spPr/>
        <p:txBody>
          <a:bodyPr rtlCol="0"/>
          <a:lstStyle/>
          <a:p>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sp>
        <p:nvSpPr>
          <p:cNvPr id="9" name="رابط مستقيم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entury Schoolbook"/>
            </a:endParaRPr>
          </a:p>
        </p:txBody>
      </p:sp>
      <p:sp>
        <p:nvSpPr>
          <p:cNvPr id="13" name="شكل بيضاوي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dirty="0">
              <a:solidFill>
                <a:prstClr val="white"/>
              </a:solidFill>
            </a:endParaRPr>
          </a:p>
        </p:txBody>
      </p:sp>
      <p:sp>
        <p:nvSpPr>
          <p:cNvPr id="2" name="عنوان 1"/>
          <p:cNvSpPr>
            <a:spLocks noGrp="1"/>
          </p:cNvSpPr>
          <p:nvPr>
            <p:ph type="title"/>
          </p:nvPr>
        </p:nvSpPr>
        <p:spPr>
          <a:xfrm rot="5400000">
            <a:off x="3350133" y="3200400"/>
            <a:ext cx="6309360" cy="457200"/>
          </a:xfrm>
        </p:spPr>
        <p:txBody>
          <a:bodyPr anchor="b"/>
          <a:lstStyle>
            <a:lvl1pPr algn="l">
              <a:buNone/>
              <a:defRPr sz="2000" b="1"/>
            </a:lvl1pPr>
          </a:lstStyle>
          <a:p>
            <a:r>
              <a:rPr kumimoji="0" lang="ar-SA"/>
              <a:t>انقر لتحرير نمط العنوان الرئيسي</a:t>
            </a:r>
            <a:endParaRPr kumimoji="0" lang="en-US"/>
          </a:p>
        </p:txBody>
      </p:sp>
      <p:sp>
        <p:nvSpPr>
          <p:cNvPr id="3" name="عنصر نائب للصورة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ar-SA" dirty="0"/>
              <a:t>انقر فوق الرمز لإضافة صورة</a:t>
            </a:r>
            <a:endParaRPr kumimoji="0" lang="en-US" dirty="0"/>
          </a:p>
        </p:txBody>
      </p:sp>
      <p:sp>
        <p:nvSpPr>
          <p:cNvPr id="4" name="عنصر نائب للنص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ar-SA"/>
              <a:t>انقر لتحرير أنماط النص الرئيسي</a:t>
            </a:r>
          </a:p>
        </p:txBody>
      </p:sp>
      <p:sp>
        <p:nvSpPr>
          <p:cNvPr id="10" name="رابط مستقيم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entury Schoolbook"/>
            </a:endParaRPr>
          </a:p>
        </p:txBody>
      </p:sp>
      <p:sp>
        <p:nvSpPr>
          <p:cNvPr id="11" name="مستطيل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12" name="رابط مستقيم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entury Schoolbook"/>
            </a:endParaRPr>
          </a:p>
        </p:txBody>
      </p:sp>
      <p:sp>
        <p:nvSpPr>
          <p:cNvPr id="19" name="رابط مستقيم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dirty="0">
              <a:solidFill>
                <a:prstClr val="black"/>
              </a:solidFill>
              <a:latin typeface="Century Schoolbook"/>
            </a:endParaRPr>
          </a:p>
        </p:txBody>
      </p:sp>
      <p:sp>
        <p:nvSpPr>
          <p:cNvPr id="20" name="رابط مستقيم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dirty="0">
              <a:solidFill>
                <a:prstClr val="black"/>
              </a:solidFill>
              <a:latin typeface="Century Schoolbook"/>
            </a:endParaRPr>
          </a:p>
        </p:txBody>
      </p:sp>
      <p:sp>
        <p:nvSpPr>
          <p:cNvPr id="17" name="عنصر نائب للتاريخ 16"/>
          <p:cNvSpPr>
            <a:spLocks noGrp="1"/>
          </p:cNvSpPr>
          <p:nvPr>
            <p:ph type="dt" sz="half" idx="10"/>
          </p:nvPr>
        </p:nvSpPr>
        <p:spPr/>
        <p:txBody>
          <a:bodyPr rtlCol="0"/>
          <a:lstStyle/>
          <a:p>
            <a:fld id="{EF203AB6-720F-46E4-B03D-55D0BF1A39DC}" type="datetimeFigureOut">
              <a:rPr lang="en-US" smtClean="0">
                <a:solidFill>
                  <a:srgbClr val="04617B"/>
                </a:solidFill>
              </a:rPr>
              <a:pPr/>
              <a:t>4/7/2018</a:t>
            </a:fld>
            <a:endParaRPr lang="en-US">
              <a:solidFill>
                <a:srgbClr val="04617B"/>
              </a:solidFill>
            </a:endParaRPr>
          </a:p>
        </p:txBody>
      </p:sp>
      <p:sp>
        <p:nvSpPr>
          <p:cNvPr id="18" name="عنصر نائب لرقم الشريحة 17"/>
          <p:cNvSpPr>
            <a:spLocks noGrp="1"/>
          </p:cNvSpPr>
          <p:nvPr>
            <p:ph type="sldNum" sz="quarter" idx="11"/>
          </p:nvPr>
        </p:nvSpPr>
        <p:spPr/>
        <p:txBody>
          <a:bodyPr rtlCol="0"/>
          <a:lstStyle/>
          <a:p>
            <a:fld id="{2DFB200D-6CDE-41A8-B294-4997A86B8E7A}" type="slidenum">
              <a:rPr lang="en-US" smtClean="0"/>
              <a:pPr/>
              <a:t>‹#›</a:t>
            </a:fld>
            <a:endParaRPr lang="en-US"/>
          </a:p>
        </p:txBody>
      </p:sp>
      <p:sp>
        <p:nvSpPr>
          <p:cNvPr id="21" name="عنصر نائب للتذييل 20"/>
          <p:cNvSpPr>
            <a:spLocks noGrp="1"/>
          </p:cNvSpPr>
          <p:nvPr>
            <p:ph type="ftr" sz="quarter" idx="12"/>
          </p:nvPr>
        </p:nvSpPr>
        <p:spPr/>
        <p:txBody>
          <a:bodyPr rtlCol="0"/>
          <a:lstStyle/>
          <a:p>
            <a:endParaRPr lang="en-US">
              <a:solidFill>
                <a:srgbClr val="04617B"/>
              </a:solidFill>
            </a:endParaRPr>
          </a:p>
        </p:txBody>
      </p:sp>
    </p:spTree>
    <p:extLst>
      <p:ext uri="{BB962C8B-B14F-4D97-AF65-F5344CB8AC3E}">
        <p14:creationId xmlns:p14="http://schemas.microsoft.com/office/powerpoint/2010/main" val="10151600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a:t>انقر لتحرير نمط العنوان الرئيسي</a:t>
            </a:r>
            <a:endParaRPr kumimoji="0" lang="en-US"/>
          </a:p>
        </p:txBody>
      </p:sp>
      <p:sp>
        <p:nvSpPr>
          <p:cNvPr id="3" name="عنصر نائب للعنوان العمودي 2"/>
          <p:cNvSpPr>
            <a:spLocks noGrp="1"/>
          </p:cNvSpPr>
          <p:nvPr>
            <p:ph type="body" orient="vert" idx="1"/>
          </p:nvPr>
        </p:nvSpPr>
        <p:spPr/>
        <p:txBody>
          <a:bodyPr vert="eaVert"/>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عنصر نائب للتاريخ 3"/>
          <p:cNvSpPr>
            <a:spLocks noGrp="1"/>
          </p:cNvSpPr>
          <p:nvPr>
            <p:ph type="dt" sz="half" idx="10"/>
          </p:nvPr>
        </p:nvSpPr>
        <p:spPr/>
        <p:txBody>
          <a:bodyPr/>
          <a:lstStyle/>
          <a:p>
            <a:fld id="{EF203AB6-720F-46E4-B03D-55D0BF1A39DC}" type="datetimeFigureOut">
              <a:rPr lang="en-US" smtClean="0">
                <a:solidFill>
                  <a:srgbClr val="04617B"/>
                </a:solidFill>
              </a:rPr>
              <a:pPr/>
              <a:t>4/7/2018</a:t>
            </a:fld>
            <a:endParaRPr lang="en-US">
              <a:solidFill>
                <a:srgbClr val="04617B"/>
              </a:solidFill>
            </a:endParaRPr>
          </a:p>
        </p:txBody>
      </p:sp>
      <p:sp>
        <p:nvSpPr>
          <p:cNvPr id="5" name="عنصر نائب للتذييل 4"/>
          <p:cNvSpPr>
            <a:spLocks noGrp="1"/>
          </p:cNvSpPr>
          <p:nvPr>
            <p:ph type="ftr" sz="quarter" idx="11"/>
          </p:nvPr>
        </p:nvSpPr>
        <p:spPr/>
        <p:txBody>
          <a:bodyPr/>
          <a:lstStyle/>
          <a:p>
            <a:endParaRPr lang="en-US">
              <a:solidFill>
                <a:srgbClr val="04617B"/>
              </a:solidFill>
            </a:endParaRPr>
          </a:p>
        </p:txBody>
      </p:sp>
      <p:sp>
        <p:nvSpPr>
          <p:cNvPr id="6" name="عنصر نائب لرقم الشريحة 5"/>
          <p:cNvSpPr>
            <a:spLocks noGrp="1"/>
          </p:cNvSpPr>
          <p:nvPr>
            <p:ph type="sldNum" sz="quarter" idx="12"/>
          </p:nvPr>
        </p:nvSpPr>
        <p:spPr/>
        <p:txBody>
          <a:bodyPr/>
          <a:lstStyle/>
          <a:p>
            <a:fld id="{2DFB200D-6CDE-41A8-B294-4997A86B8E7A}" type="slidenum">
              <a:rPr lang="en-US" smtClean="0"/>
              <a:pPr/>
              <a:t>‹#›</a:t>
            </a:fld>
            <a:endParaRPr lang="en-US"/>
          </a:p>
        </p:txBody>
      </p:sp>
    </p:spTree>
    <p:extLst>
      <p:ext uri="{BB962C8B-B14F-4D97-AF65-F5344CB8AC3E}">
        <p14:creationId xmlns:p14="http://schemas.microsoft.com/office/powerpoint/2010/main" val="16684301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9"/>
            <a:ext cx="1676400" cy="5851525"/>
          </a:xfrm>
        </p:spPr>
        <p:txBody>
          <a:bodyPr vert="eaVert"/>
          <a:lstStyle/>
          <a:p>
            <a:r>
              <a:rPr kumimoji="0" lang="ar-SA"/>
              <a:t>انقر لتحرير نمط العنوان الرئيسي</a:t>
            </a:r>
            <a:endParaRPr kumimoji="0" lang="en-US"/>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عنصر نائب للتاريخ 3"/>
          <p:cNvSpPr>
            <a:spLocks noGrp="1"/>
          </p:cNvSpPr>
          <p:nvPr>
            <p:ph type="dt" sz="half" idx="10"/>
          </p:nvPr>
        </p:nvSpPr>
        <p:spPr/>
        <p:txBody>
          <a:bodyPr/>
          <a:lstStyle/>
          <a:p>
            <a:fld id="{EF203AB6-720F-46E4-B03D-55D0BF1A39DC}" type="datetimeFigureOut">
              <a:rPr lang="en-US" smtClean="0">
                <a:solidFill>
                  <a:srgbClr val="04617B"/>
                </a:solidFill>
              </a:rPr>
              <a:pPr/>
              <a:t>4/7/2018</a:t>
            </a:fld>
            <a:endParaRPr lang="en-US">
              <a:solidFill>
                <a:srgbClr val="04617B"/>
              </a:solidFill>
            </a:endParaRPr>
          </a:p>
        </p:txBody>
      </p:sp>
      <p:sp>
        <p:nvSpPr>
          <p:cNvPr id="5" name="عنصر نائب للتذييل 4"/>
          <p:cNvSpPr>
            <a:spLocks noGrp="1"/>
          </p:cNvSpPr>
          <p:nvPr>
            <p:ph type="ftr" sz="quarter" idx="11"/>
          </p:nvPr>
        </p:nvSpPr>
        <p:spPr/>
        <p:txBody>
          <a:bodyPr/>
          <a:lstStyle/>
          <a:p>
            <a:endParaRPr lang="en-US">
              <a:solidFill>
                <a:srgbClr val="04617B"/>
              </a:solidFill>
            </a:endParaRPr>
          </a:p>
        </p:txBody>
      </p:sp>
      <p:sp>
        <p:nvSpPr>
          <p:cNvPr id="6" name="عنصر نائب لرقم الشريحة 5"/>
          <p:cNvSpPr>
            <a:spLocks noGrp="1"/>
          </p:cNvSpPr>
          <p:nvPr>
            <p:ph type="sldNum" sz="quarter" idx="12"/>
          </p:nvPr>
        </p:nvSpPr>
        <p:spPr/>
        <p:txBody>
          <a:bodyPr/>
          <a:lstStyle/>
          <a:p>
            <a:fld id="{2DFB200D-6CDE-41A8-B294-4997A86B8E7A}" type="slidenum">
              <a:rPr lang="en-US" smtClean="0"/>
              <a:pPr/>
              <a:t>‹#›</a:t>
            </a:fld>
            <a:endParaRPr lang="en-US"/>
          </a:p>
        </p:txBody>
      </p:sp>
    </p:spTree>
    <p:extLst>
      <p:ext uri="{BB962C8B-B14F-4D97-AF65-F5344CB8AC3E}">
        <p14:creationId xmlns:p14="http://schemas.microsoft.com/office/powerpoint/2010/main" val="13660095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bg>
      <p:bgRef idx="1001">
        <a:schemeClr val="bg1"/>
      </p:bgRef>
    </p:bg>
    <p:spTree>
      <p:nvGrpSpPr>
        <p:cNvPr id="1" name=""/>
        <p:cNvGrpSpPr/>
        <p:nvPr/>
      </p:nvGrpSpPr>
      <p:grpSpPr>
        <a:xfrm>
          <a:off x="0" y="0"/>
          <a:ext cx="0" cy="0"/>
          <a:chOff x="0" y="0"/>
          <a:chExt cx="0" cy="0"/>
        </a:xfrm>
      </p:grpSpPr>
      <p:sp>
        <p:nvSpPr>
          <p:cNvPr id="8" name="عنوان 7"/>
          <p:cNvSpPr>
            <a:spLocks noGrp="1"/>
          </p:cNvSpPr>
          <p:nvPr>
            <p:ph type="ctrTitle"/>
          </p:nvPr>
        </p:nvSpPr>
        <p:spPr>
          <a:xfrm>
            <a:off x="2286000" y="3124200"/>
            <a:ext cx="6172200" cy="1894362"/>
          </a:xfrm>
        </p:spPr>
        <p:txBody>
          <a:bodyPr/>
          <a:lstStyle>
            <a:lvl1pPr>
              <a:defRPr b="1"/>
            </a:lvl1pPr>
          </a:lstStyle>
          <a:p>
            <a:r>
              <a:rPr kumimoji="0" lang="ar-SA"/>
              <a:t>انقر لتحرير نمط العنوان الرئيسي</a:t>
            </a:r>
            <a:endParaRPr kumimoji="0" lang="en-US"/>
          </a:p>
        </p:txBody>
      </p:sp>
      <p:sp>
        <p:nvSpPr>
          <p:cNvPr id="9" name="عنوان فرعي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ar-SA"/>
              <a:t>انقر لتحرير نمط العنوان الثانوي الرئيسي</a:t>
            </a:r>
            <a:endParaRPr kumimoji="0" lang="en-US"/>
          </a:p>
        </p:txBody>
      </p:sp>
      <p:sp>
        <p:nvSpPr>
          <p:cNvPr id="28" name="عنصر نائب للتاريخ 27"/>
          <p:cNvSpPr>
            <a:spLocks noGrp="1"/>
          </p:cNvSpPr>
          <p:nvPr>
            <p:ph type="dt" sz="half" idx="10"/>
          </p:nvPr>
        </p:nvSpPr>
        <p:spPr bwMode="auto">
          <a:xfrm rot="5400000">
            <a:off x="7764621" y="1174097"/>
            <a:ext cx="2286000" cy="381000"/>
          </a:xfrm>
        </p:spPr>
        <p:txBody>
          <a:bodyPr/>
          <a:lstStyle/>
          <a:p>
            <a:fld id="{1B8ABB09-4A1D-463E-8065-109CC2B7EFAA}" type="datetimeFigureOut">
              <a:rPr lang="ar-SA" smtClean="0">
                <a:solidFill>
                  <a:srgbClr val="69676D"/>
                </a:solidFill>
              </a:rPr>
              <a:pPr/>
              <a:t>22/07/39</a:t>
            </a:fld>
            <a:endParaRPr lang="ar-SA">
              <a:solidFill>
                <a:srgbClr val="69676D"/>
              </a:solidFill>
            </a:endParaRPr>
          </a:p>
        </p:txBody>
      </p:sp>
      <p:sp>
        <p:nvSpPr>
          <p:cNvPr id="17" name="عنصر نائب للتذييل 16"/>
          <p:cNvSpPr>
            <a:spLocks noGrp="1"/>
          </p:cNvSpPr>
          <p:nvPr>
            <p:ph type="ftr" sz="quarter" idx="11"/>
          </p:nvPr>
        </p:nvSpPr>
        <p:spPr bwMode="auto">
          <a:xfrm rot="5400000">
            <a:off x="7077269" y="4181669"/>
            <a:ext cx="3657600" cy="384048"/>
          </a:xfrm>
        </p:spPr>
        <p:txBody>
          <a:bodyPr/>
          <a:lstStyle/>
          <a:p>
            <a:endParaRPr lang="ar-SA">
              <a:solidFill>
                <a:srgbClr val="69676D"/>
              </a:solidFill>
            </a:endParaRPr>
          </a:p>
        </p:txBody>
      </p:sp>
      <p:sp>
        <p:nvSpPr>
          <p:cNvPr id="10" name="مستطيل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pPr>
            <a:endParaRPr lang="en-US">
              <a:solidFill>
                <a:prstClr val="white"/>
              </a:solidFill>
            </a:endParaRPr>
          </a:p>
        </p:txBody>
      </p:sp>
      <p:sp>
        <p:nvSpPr>
          <p:cNvPr id="12" name="مستطيل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pPr>
            <a:endParaRPr lang="en-US">
              <a:solidFill>
                <a:prstClr val="white"/>
              </a:solidFill>
            </a:endParaRPr>
          </a:p>
        </p:txBody>
      </p:sp>
      <p:sp>
        <p:nvSpPr>
          <p:cNvPr id="14" name="مستطيل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pPr>
            <a:endParaRPr lang="en-US">
              <a:solidFill>
                <a:prstClr val="white"/>
              </a:solidFill>
            </a:endParaRPr>
          </a:p>
        </p:txBody>
      </p:sp>
      <p:sp>
        <p:nvSpPr>
          <p:cNvPr id="19" name="مستطيل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pPr>
            <a:endParaRPr lang="en-US">
              <a:solidFill>
                <a:prstClr val="white"/>
              </a:solidFill>
            </a:endParaRPr>
          </a:p>
        </p:txBody>
      </p:sp>
      <p:sp>
        <p:nvSpPr>
          <p:cNvPr id="11" name="رابط مستقيم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pPr algn="r" rtl="1" fontAlgn="auto">
              <a:spcBef>
                <a:spcPts val="0"/>
              </a:spcBef>
              <a:spcAft>
                <a:spcPts val="0"/>
              </a:spcAft>
            </a:pPr>
            <a:endParaRPr lang="en-US">
              <a:solidFill>
                <a:prstClr val="black"/>
              </a:solidFill>
              <a:latin typeface="Century Schoolbook"/>
            </a:endParaRPr>
          </a:p>
        </p:txBody>
      </p:sp>
      <p:sp>
        <p:nvSpPr>
          <p:cNvPr id="18" name="رابط مستقيم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pPr algn="r" rtl="1" fontAlgn="auto">
              <a:spcBef>
                <a:spcPts val="0"/>
              </a:spcBef>
              <a:spcAft>
                <a:spcPts val="0"/>
              </a:spcAft>
            </a:pPr>
            <a:endParaRPr lang="en-US">
              <a:solidFill>
                <a:prstClr val="black"/>
              </a:solidFill>
              <a:latin typeface="Century Schoolbook"/>
            </a:endParaRPr>
          </a:p>
        </p:txBody>
      </p:sp>
      <p:sp>
        <p:nvSpPr>
          <p:cNvPr id="20" name="رابط مستقيم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r" rtl="1" fontAlgn="auto">
              <a:spcBef>
                <a:spcPts val="0"/>
              </a:spcBef>
              <a:spcAft>
                <a:spcPts val="0"/>
              </a:spcAft>
            </a:pPr>
            <a:endParaRPr lang="en-US">
              <a:solidFill>
                <a:prstClr val="black"/>
              </a:solidFill>
              <a:latin typeface="Century Schoolbook"/>
            </a:endParaRPr>
          </a:p>
        </p:txBody>
      </p:sp>
      <p:sp>
        <p:nvSpPr>
          <p:cNvPr id="16" name="رابط مستقيم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pPr algn="r" rtl="1" fontAlgn="auto">
              <a:spcBef>
                <a:spcPts val="0"/>
              </a:spcBef>
              <a:spcAft>
                <a:spcPts val="0"/>
              </a:spcAft>
            </a:pPr>
            <a:endParaRPr lang="en-US">
              <a:solidFill>
                <a:prstClr val="black"/>
              </a:solidFill>
              <a:latin typeface="Century Schoolbook"/>
            </a:endParaRPr>
          </a:p>
        </p:txBody>
      </p:sp>
      <p:sp>
        <p:nvSpPr>
          <p:cNvPr id="15" name="رابط مستقيم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r" rtl="1" fontAlgn="auto">
              <a:spcBef>
                <a:spcPts val="0"/>
              </a:spcBef>
              <a:spcAft>
                <a:spcPts val="0"/>
              </a:spcAft>
            </a:pPr>
            <a:endParaRPr lang="en-US">
              <a:solidFill>
                <a:prstClr val="black"/>
              </a:solidFill>
              <a:latin typeface="Century Schoolbook"/>
            </a:endParaRPr>
          </a:p>
        </p:txBody>
      </p:sp>
      <p:sp>
        <p:nvSpPr>
          <p:cNvPr id="22" name="رابط مستقيم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r" rtl="1" fontAlgn="auto">
              <a:spcBef>
                <a:spcPts val="0"/>
              </a:spcBef>
              <a:spcAft>
                <a:spcPts val="0"/>
              </a:spcAft>
            </a:pPr>
            <a:endParaRPr lang="en-US">
              <a:solidFill>
                <a:prstClr val="black"/>
              </a:solidFill>
              <a:latin typeface="Century Schoolbook"/>
            </a:endParaRPr>
          </a:p>
        </p:txBody>
      </p:sp>
      <p:sp>
        <p:nvSpPr>
          <p:cNvPr id="27" name="مستطيل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pPr>
            <a:endParaRPr lang="en-US" dirty="0">
              <a:solidFill>
                <a:prstClr val="white"/>
              </a:solidFill>
            </a:endParaRPr>
          </a:p>
        </p:txBody>
      </p:sp>
      <p:sp>
        <p:nvSpPr>
          <p:cNvPr id="21" name="شكل بيضاوي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pPr>
            <a:endParaRPr lang="en-US" dirty="0">
              <a:solidFill>
                <a:prstClr val="white"/>
              </a:solidFill>
            </a:endParaRPr>
          </a:p>
        </p:txBody>
      </p:sp>
      <p:sp>
        <p:nvSpPr>
          <p:cNvPr id="23" name="شكل بيضاوي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pPr>
            <a:endParaRPr lang="en-US" dirty="0">
              <a:solidFill>
                <a:prstClr val="white"/>
              </a:solidFill>
            </a:endParaRPr>
          </a:p>
        </p:txBody>
      </p:sp>
      <p:sp>
        <p:nvSpPr>
          <p:cNvPr id="24" name="شكل بيضاوي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pPr>
            <a:endParaRPr lang="en-US" dirty="0">
              <a:solidFill>
                <a:prstClr val="white"/>
              </a:solidFill>
            </a:endParaRPr>
          </a:p>
        </p:txBody>
      </p:sp>
      <p:sp>
        <p:nvSpPr>
          <p:cNvPr id="26" name="شكل بيضاوي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pPr>
            <a:endParaRPr lang="en-US" dirty="0">
              <a:solidFill>
                <a:prstClr val="white"/>
              </a:solidFill>
            </a:endParaRPr>
          </a:p>
        </p:txBody>
      </p:sp>
      <p:sp>
        <p:nvSpPr>
          <p:cNvPr id="25" name="شكل بيضاوي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pPr>
            <a:endParaRPr lang="en-US" dirty="0">
              <a:solidFill>
                <a:prstClr val="white"/>
              </a:solidFill>
            </a:endParaRPr>
          </a:p>
        </p:txBody>
      </p:sp>
      <p:sp>
        <p:nvSpPr>
          <p:cNvPr id="29" name="عنصر نائب لرقم الشريحة 28"/>
          <p:cNvSpPr>
            <a:spLocks noGrp="1"/>
          </p:cNvSpPr>
          <p:nvPr>
            <p:ph type="sldNum" sz="quarter" idx="12"/>
          </p:nvPr>
        </p:nvSpPr>
        <p:spPr bwMode="auto">
          <a:xfrm>
            <a:off x="1325544" y="4928702"/>
            <a:ext cx="609600" cy="517524"/>
          </a:xfrm>
        </p:spPr>
        <p:txBody>
          <a:bodyPr/>
          <a:lstStyle/>
          <a:p>
            <a:fld id="{0B34F065-1154-456A-91E3-76DE8E75E17B}" type="slidenum">
              <a:rPr lang="ar-SA" smtClean="0"/>
              <a:pPr/>
              <a:t>‹#›</a:t>
            </a:fld>
            <a:endParaRPr lang="ar-SA"/>
          </a:p>
        </p:txBody>
      </p:sp>
    </p:spTree>
    <p:extLst>
      <p:ext uri="{BB962C8B-B14F-4D97-AF65-F5344CB8AC3E}">
        <p14:creationId xmlns:p14="http://schemas.microsoft.com/office/powerpoint/2010/main" val="886396943"/>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a:t>انقر لتحرير نمط العنوان الرئيسي</a:t>
            </a:r>
            <a:endParaRPr kumimoji="0" lang="en-US"/>
          </a:p>
        </p:txBody>
      </p:sp>
      <p:sp>
        <p:nvSpPr>
          <p:cNvPr id="8" name="عنصر نائب للمحتوى 7"/>
          <p:cNvSpPr>
            <a:spLocks noGrp="1"/>
          </p:cNvSpPr>
          <p:nvPr>
            <p:ph sz="quarter" idx="1"/>
          </p:nvPr>
        </p:nvSpPr>
        <p:spPr>
          <a:xfrm>
            <a:off x="457200" y="1600200"/>
            <a:ext cx="7467600" cy="4873752"/>
          </a:xfrm>
        </p:spPr>
        <p:txBody>
          <a:body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7" name="عنصر نائب للتاريخ 6"/>
          <p:cNvSpPr>
            <a:spLocks noGrp="1"/>
          </p:cNvSpPr>
          <p:nvPr>
            <p:ph type="dt" sz="half" idx="14"/>
          </p:nvPr>
        </p:nvSpPr>
        <p:spPr/>
        <p:txBody>
          <a:bodyPr rtlCol="0"/>
          <a:lstStyle/>
          <a:p>
            <a:fld id="{1B8ABB09-4A1D-463E-8065-109CC2B7EFAA}" type="datetimeFigureOut">
              <a:rPr lang="ar-SA" smtClean="0">
                <a:solidFill>
                  <a:srgbClr val="69676D"/>
                </a:solidFill>
              </a:rPr>
              <a:pPr/>
              <a:t>22/07/39</a:t>
            </a:fld>
            <a:endParaRPr lang="ar-SA">
              <a:solidFill>
                <a:srgbClr val="69676D"/>
              </a:solidFill>
            </a:endParaRPr>
          </a:p>
        </p:txBody>
      </p:sp>
      <p:sp>
        <p:nvSpPr>
          <p:cNvPr id="9" name="عنصر نائب لرقم الشريحة 8"/>
          <p:cNvSpPr>
            <a:spLocks noGrp="1"/>
          </p:cNvSpPr>
          <p:nvPr>
            <p:ph type="sldNum" sz="quarter" idx="15"/>
          </p:nvPr>
        </p:nvSpPr>
        <p:spPr/>
        <p:txBody>
          <a:bodyPr rtlCol="0"/>
          <a:lstStyle/>
          <a:p>
            <a:fld id="{0B34F065-1154-456A-91E3-76DE8E75E17B}" type="slidenum">
              <a:rPr lang="ar-SA" smtClean="0"/>
              <a:pPr/>
              <a:t>‹#›</a:t>
            </a:fld>
            <a:endParaRPr lang="ar-SA"/>
          </a:p>
        </p:txBody>
      </p:sp>
      <p:sp>
        <p:nvSpPr>
          <p:cNvPr id="10" name="عنصر نائب للتذييل 9"/>
          <p:cNvSpPr>
            <a:spLocks noGrp="1"/>
          </p:cNvSpPr>
          <p:nvPr>
            <p:ph type="ftr" sz="quarter" idx="16"/>
          </p:nvPr>
        </p:nvSpPr>
        <p:spPr/>
        <p:txBody>
          <a:bodyPr rtlCol="0"/>
          <a:lstStyle/>
          <a:p>
            <a:endParaRPr lang="ar-SA">
              <a:solidFill>
                <a:srgbClr val="69676D"/>
              </a:solidFill>
            </a:endParaRPr>
          </a:p>
        </p:txBody>
      </p:sp>
    </p:spTree>
    <p:extLst>
      <p:ext uri="{BB962C8B-B14F-4D97-AF65-F5344CB8AC3E}">
        <p14:creationId xmlns:p14="http://schemas.microsoft.com/office/powerpoint/2010/main" val="2520431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bg>
      <p:bgRef idx="1001">
        <a:schemeClr val="bg2"/>
      </p:bgRef>
    </p:bg>
    <p:spTree>
      <p:nvGrpSpPr>
        <p:cNvPr id="1" name=""/>
        <p:cNvGrpSpPr/>
        <p:nvPr/>
      </p:nvGrpSpPr>
      <p:grpSpPr>
        <a:xfrm>
          <a:off x="0" y="0"/>
          <a:ext cx="0" cy="0"/>
          <a:chOff x="0" y="0"/>
          <a:chExt cx="0" cy="0"/>
        </a:xfrm>
      </p:grpSpPr>
      <p:sp>
        <p:nvSpPr>
          <p:cNvPr id="2" name="عنوان 1"/>
          <p:cNvSpPr>
            <a:spLocks noGrp="1"/>
          </p:cNvSpPr>
          <p:nvPr>
            <p:ph type="title"/>
          </p:nvPr>
        </p:nvSpPr>
        <p:spPr>
          <a:xfrm>
            <a:off x="2286000" y="2895600"/>
            <a:ext cx="6172200" cy="2053590"/>
          </a:xfrm>
        </p:spPr>
        <p:txBody>
          <a:bodyPr/>
          <a:lstStyle>
            <a:lvl1pPr algn="l">
              <a:buNone/>
              <a:defRPr sz="3000" b="1" cap="small" baseline="0"/>
            </a:lvl1pPr>
          </a:lstStyle>
          <a:p>
            <a:r>
              <a:rPr kumimoji="0" lang="ar-SA"/>
              <a:t>انقر لتحرير نمط العنوان الرئيسي</a:t>
            </a:r>
            <a:endParaRPr kumimoji="0" lang="en-US"/>
          </a:p>
        </p:txBody>
      </p:sp>
      <p:sp>
        <p:nvSpPr>
          <p:cNvPr id="3" name="عنصر نائب للنص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ar-SA"/>
              <a:t>انقر لتحرير أنماط النص الرئيسي</a:t>
            </a:r>
          </a:p>
        </p:txBody>
      </p:sp>
      <p:sp>
        <p:nvSpPr>
          <p:cNvPr id="4" name="عنصر نائب للتاريخ 3"/>
          <p:cNvSpPr>
            <a:spLocks noGrp="1"/>
          </p:cNvSpPr>
          <p:nvPr>
            <p:ph type="dt" sz="half" idx="10"/>
          </p:nvPr>
        </p:nvSpPr>
        <p:spPr bwMode="auto">
          <a:xfrm rot="5400000">
            <a:off x="7763256" y="1170432"/>
            <a:ext cx="2286000" cy="381000"/>
          </a:xfrm>
        </p:spPr>
        <p:txBody>
          <a:bodyPr/>
          <a:lstStyle/>
          <a:p>
            <a:fld id="{1B8ABB09-4A1D-463E-8065-109CC2B7EFAA}" type="datetimeFigureOut">
              <a:rPr lang="ar-SA" smtClean="0">
                <a:solidFill>
                  <a:srgbClr val="C9C2D1"/>
                </a:solidFill>
              </a:rPr>
              <a:pPr/>
              <a:t>22/07/39</a:t>
            </a:fld>
            <a:endParaRPr lang="ar-SA">
              <a:solidFill>
                <a:srgbClr val="C9C2D1"/>
              </a:solidFill>
            </a:endParaRPr>
          </a:p>
        </p:txBody>
      </p:sp>
      <p:sp>
        <p:nvSpPr>
          <p:cNvPr id="5" name="عنصر نائب للتذييل 4"/>
          <p:cNvSpPr>
            <a:spLocks noGrp="1"/>
          </p:cNvSpPr>
          <p:nvPr>
            <p:ph type="ftr" sz="quarter" idx="11"/>
          </p:nvPr>
        </p:nvSpPr>
        <p:spPr bwMode="auto">
          <a:xfrm rot="5400000">
            <a:off x="7077456" y="4178808"/>
            <a:ext cx="3657600" cy="384048"/>
          </a:xfrm>
        </p:spPr>
        <p:txBody>
          <a:bodyPr/>
          <a:lstStyle/>
          <a:p>
            <a:endParaRPr lang="ar-SA">
              <a:solidFill>
                <a:srgbClr val="C9C2D1"/>
              </a:solidFill>
            </a:endParaRPr>
          </a:p>
        </p:txBody>
      </p:sp>
      <p:sp>
        <p:nvSpPr>
          <p:cNvPr id="9" name="مستطيل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pPr>
            <a:endParaRPr lang="en-US">
              <a:solidFill>
                <a:prstClr val="white"/>
              </a:solidFill>
            </a:endParaRPr>
          </a:p>
        </p:txBody>
      </p:sp>
      <p:sp>
        <p:nvSpPr>
          <p:cNvPr id="10" name="مستطيل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pPr>
            <a:endParaRPr lang="en-US">
              <a:solidFill>
                <a:prstClr val="white"/>
              </a:solidFill>
            </a:endParaRPr>
          </a:p>
        </p:txBody>
      </p:sp>
      <p:sp>
        <p:nvSpPr>
          <p:cNvPr id="11" name="مستطيل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pPr>
            <a:endParaRPr lang="en-US">
              <a:solidFill>
                <a:prstClr val="white"/>
              </a:solidFill>
            </a:endParaRPr>
          </a:p>
        </p:txBody>
      </p:sp>
      <p:sp>
        <p:nvSpPr>
          <p:cNvPr id="12" name="مستطيل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pPr>
            <a:endParaRPr lang="en-US">
              <a:solidFill>
                <a:prstClr val="white"/>
              </a:solidFill>
            </a:endParaRPr>
          </a:p>
        </p:txBody>
      </p:sp>
      <p:sp>
        <p:nvSpPr>
          <p:cNvPr id="13" name="رابط مستقيم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pPr algn="r" rtl="1" fontAlgn="auto">
              <a:spcBef>
                <a:spcPts val="0"/>
              </a:spcBef>
              <a:spcAft>
                <a:spcPts val="0"/>
              </a:spcAft>
            </a:pPr>
            <a:endParaRPr lang="en-US">
              <a:solidFill>
                <a:prstClr val="white"/>
              </a:solidFill>
              <a:latin typeface="Century Schoolbook"/>
            </a:endParaRPr>
          </a:p>
        </p:txBody>
      </p:sp>
      <p:sp>
        <p:nvSpPr>
          <p:cNvPr id="14" name="رابط مستقيم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pPr algn="r" rtl="1" fontAlgn="auto">
              <a:spcBef>
                <a:spcPts val="0"/>
              </a:spcBef>
              <a:spcAft>
                <a:spcPts val="0"/>
              </a:spcAft>
            </a:pPr>
            <a:endParaRPr lang="en-US">
              <a:solidFill>
                <a:prstClr val="white"/>
              </a:solidFill>
              <a:latin typeface="Century Schoolbook"/>
            </a:endParaRPr>
          </a:p>
        </p:txBody>
      </p:sp>
      <p:sp>
        <p:nvSpPr>
          <p:cNvPr id="15" name="رابط مستقيم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r" rtl="1" fontAlgn="auto">
              <a:spcBef>
                <a:spcPts val="0"/>
              </a:spcBef>
              <a:spcAft>
                <a:spcPts val="0"/>
              </a:spcAft>
            </a:pPr>
            <a:endParaRPr lang="en-US">
              <a:solidFill>
                <a:prstClr val="white"/>
              </a:solidFill>
              <a:latin typeface="Century Schoolbook"/>
            </a:endParaRPr>
          </a:p>
        </p:txBody>
      </p:sp>
      <p:sp>
        <p:nvSpPr>
          <p:cNvPr id="16" name="رابط مستقيم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pPr algn="r" rtl="1" fontAlgn="auto">
              <a:spcBef>
                <a:spcPts val="0"/>
              </a:spcBef>
              <a:spcAft>
                <a:spcPts val="0"/>
              </a:spcAft>
            </a:pPr>
            <a:endParaRPr lang="en-US">
              <a:solidFill>
                <a:prstClr val="white"/>
              </a:solidFill>
              <a:latin typeface="Century Schoolbook"/>
            </a:endParaRPr>
          </a:p>
        </p:txBody>
      </p:sp>
      <p:sp>
        <p:nvSpPr>
          <p:cNvPr id="17" name="رابط مستقيم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r" rtl="1" fontAlgn="auto">
              <a:spcBef>
                <a:spcPts val="0"/>
              </a:spcBef>
              <a:spcAft>
                <a:spcPts val="0"/>
              </a:spcAft>
            </a:pPr>
            <a:endParaRPr lang="en-US">
              <a:solidFill>
                <a:prstClr val="white"/>
              </a:solidFill>
              <a:latin typeface="Century Schoolbook"/>
            </a:endParaRPr>
          </a:p>
        </p:txBody>
      </p:sp>
      <p:sp>
        <p:nvSpPr>
          <p:cNvPr id="18" name="مستطيل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pPr>
            <a:endParaRPr lang="en-US" dirty="0">
              <a:solidFill>
                <a:prstClr val="white"/>
              </a:solidFill>
            </a:endParaRPr>
          </a:p>
        </p:txBody>
      </p:sp>
      <p:sp>
        <p:nvSpPr>
          <p:cNvPr id="19" name="شكل بيضاوي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pPr>
            <a:endParaRPr lang="en-US" dirty="0">
              <a:solidFill>
                <a:prstClr val="white"/>
              </a:solidFill>
            </a:endParaRPr>
          </a:p>
        </p:txBody>
      </p:sp>
      <p:sp>
        <p:nvSpPr>
          <p:cNvPr id="20" name="شكل بيضاوي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pPr>
            <a:endParaRPr lang="en-US" dirty="0">
              <a:solidFill>
                <a:prstClr val="white"/>
              </a:solidFill>
            </a:endParaRPr>
          </a:p>
        </p:txBody>
      </p:sp>
      <p:sp>
        <p:nvSpPr>
          <p:cNvPr id="21" name="شكل بيضاوي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pPr>
            <a:endParaRPr lang="en-US" dirty="0">
              <a:solidFill>
                <a:prstClr val="white"/>
              </a:solidFill>
            </a:endParaRPr>
          </a:p>
        </p:txBody>
      </p:sp>
      <p:sp>
        <p:nvSpPr>
          <p:cNvPr id="22" name="شكل بيضاوي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pPr>
            <a:endParaRPr lang="en-US" dirty="0">
              <a:solidFill>
                <a:prstClr val="white"/>
              </a:solidFill>
            </a:endParaRPr>
          </a:p>
        </p:txBody>
      </p:sp>
      <p:sp>
        <p:nvSpPr>
          <p:cNvPr id="23" name="شكل بيضاوي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pPr>
            <a:endParaRPr lang="en-US" dirty="0">
              <a:solidFill>
                <a:prstClr val="white"/>
              </a:solidFill>
            </a:endParaRPr>
          </a:p>
        </p:txBody>
      </p:sp>
      <p:sp>
        <p:nvSpPr>
          <p:cNvPr id="26" name="رابط مستقيم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r" rtl="1" fontAlgn="auto">
              <a:spcBef>
                <a:spcPts val="0"/>
              </a:spcBef>
              <a:spcAft>
                <a:spcPts val="0"/>
              </a:spcAft>
            </a:pPr>
            <a:endParaRPr lang="en-US">
              <a:solidFill>
                <a:prstClr val="white"/>
              </a:solidFill>
              <a:latin typeface="Century Schoolbook"/>
            </a:endParaRPr>
          </a:p>
        </p:txBody>
      </p:sp>
      <p:sp>
        <p:nvSpPr>
          <p:cNvPr id="6" name="عنصر نائب لرقم الشريحة 5"/>
          <p:cNvSpPr>
            <a:spLocks noGrp="1"/>
          </p:cNvSpPr>
          <p:nvPr>
            <p:ph type="sldNum" sz="quarter" idx="12"/>
          </p:nvPr>
        </p:nvSpPr>
        <p:spPr bwMode="auto">
          <a:xfrm>
            <a:off x="1340616" y="4928702"/>
            <a:ext cx="609600" cy="517524"/>
          </a:xfrm>
        </p:spPr>
        <p:txBody>
          <a:bodyPr/>
          <a:lstStyle/>
          <a:p>
            <a:fld id="{0B34F065-1154-456A-91E3-76DE8E75E17B}" type="slidenum">
              <a:rPr lang="ar-SA" smtClean="0"/>
              <a:pPr/>
              <a:t>‹#›</a:t>
            </a:fld>
            <a:endParaRPr lang="ar-SA"/>
          </a:p>
        </p:txBody>
      </p:sp>
    </p:spTree>
    <p:extLst>
      <p:ext uri="{BB962C8B-B14F-4D97-AF65-F5344CB8AC3E}">
        <p14:creationId xmlns:p14="http://schemas.microsoft.com/office/powerpoint/2010/main" val="2960070906"/>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a:t>انقر لتحرير نمط العنوان الرئيسي</a:t>
            </a:r>
            <a:endParaRPr kumimoji="0" lang="en-US"/>
          </a:p>
        </p:txBody>
      </p:sp>
      <p:sp>
        <p:nvSpPr>
          <p:cNvPr id="5" name="عنصر نائب للتاريخ 4"/>
          <p:cNvSpPr>
            <a:spLocks noGrp="1"/>
          </p:cNvSpPr>
          <p:nvPr>
            <p:ph type="dt" sz="half" idx="10"/>
          </p:nvPr>
        </p:nvSpPr>
        <p:spPr/>
        <p:txBody>
          <a:bodyPr/>
          <a:lstStyle/>
          <a:p>
            <a:fld id="{1B8ABB09-4A1D-463E-8065-109CC2B7EFAA}" type="datetimeFigureOut">
              <a:rPr lang="ar-SA" smtClean="0">
                <a:solidFill>
                  <a:srgbClr val="69676D"/>
                </a:solidFill>
              </a:rPr>
              <a:pPr/>
              <a:t>22/07/39</a:t>
            </a:fld>
            <a:endParaRPr lang="ar-SA">
              <a:solidFill>
                <a:srgbClr val="69676D"/>
              </a:solidFill>
            </a:endParaRPr>
          </a:p>
        </p:txBody>
      </p:sp>
      <p:sp>
        <p:nvSpPr>
          <p:cNvPr id="6" name="عنصر نائب للتذييل 5"/>
          <p:cNvSpPr>
            <a:spLocks noGrp="1"/>
          </p:cNvSpPr>
          <p:nvPr>
            <p:ph type="ftr" sz="quarter" idx="11"/>
          </p:nvPr>
        </p:nvSpPr>
        <p:spPr/>
        <p:txBody>
          <a:bodyPr/>
          <a:lstStyle/>
          <a:p>
            <a:endParaRPr lang="ar-SA">
              <a:solidFill>
                <a:srgbClr val="69676D"/>
              </a:solidFill>
            </a:endParaRPr>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pPr/>
              <a:t>‹#›</a:t>
            </a:fld>
            <a:endParaRPr lang="ar-SA"/>
          </a:p>
        </p:txBody>
      </p:sp>
      <p:sp>
        <p:nvSpPr>
          <p:cNvPr id="9" name="عنصر نائب للمحتوى 8"/>
          <p:cNvSpPr>
            <a:spLocks noGrp="1"/>
          </p:cNvSpPr>
          <p:nvPr>
            <p:ph sz="quarter" idx="1"/>
          </p:nvPr>
        </p:nvSpPr>
        <p:spPr>
          <a:xfrm>
            <a:off x="457200" y="1600200"/>
            <a:ext cx="3657600" cy="4572000"/>
          </a:xfrm>
        </p:spPr>
        <p:txBody>
          <a:body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11" name="عنصر نائب للمحتوى 10"/>
          <p:cNvSpPr>
            <a:spLocks noGrp="1"/>
          </p:cNvSpPr>
          <p:nvPr>
            <p:ph sz="quarter" idx="2"/>
          </p:nvPr>
        </p:nvSpPr>
        <p:spPr>
          <a:xfrm>
            <a:off x="4270248" y="1600200"/>
            <a:ext cx="3657600" cy="4572000"/>
          </a:xfrm>
        </p:spPr>
        <p:txBody>
          <a:body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Tree>
    <p:extLst>
      <p:ext uri="{BB962C8B-B14F-4D97-AF65-F5344CB8AC3E}">
        <p14:creationId xmlns:p14="http://schemas.microsoft.com/office/powerpoint/2010/main" val="7417879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7543800" cy="1143000"/>
          </a:xfrm>
        </p:spPr>
        <p:txBody>
          <a:bodyPr anchor="b"/>
          <a:lstStyle>
            <a:lvl1pPr>
              <a:defRPr/>
            </a:lvl1pPr>
          </a:lstStyle>
          <a:p>
            <a:r>
              <a:rPr kumimoji="0" lang="ar-SA"/>
              <a:t>انقر لتحرير نمط العنوان الرئيسي</a:t>
            </a:r>
            <a:endParaRPr kumimoji="0" lang="en-US"/>
          </a:p>
        </p:txBody>
      </p:sp>
      <p:sp>
        <p:nvSpPr>
          <p:cNvPr id="7" name="عنصر نائب للتاريخ 6"/>
          <p:cNvSpPr>
            <a:spLocks noGrp="1"/>
          </p:cNvSpPr>
          <p:nvPr>
            <p:ph type="dt" sz="half" idx="10"/>
          </p:nvPr>
        </p:nvSpPr>
        <p:spPr/>
        <p:txBody>
          <a:bodyPr/>
          <a:lstStyle/>
          <a:p>
            <a:fld id="{1B8ABB09-4A1D-463E-8065-109CC2B7EFAA}" type="datetimeFigureOut">
              <a:rPr lang="ar-SA" smtClean="0">
                <a:solidFill>
                  <a:srgbClr val="69676D"/>
                </a:solidFill>
              </a:rPr>
              <a:pPr/>
              <a:t>22/07/39</a:t>
            </a:fld>
            <a:endParaRPr lang="ar-SA">
              <a:solidFill>
                <a:srgbClr val="69676D"/>
              </a:solidFill>
            </a:endParaRPr>
          </a:p>
        </p:txBody>
      </p:sp>
      <p:sp>
        <p:nvSpPr>
          <p:cNvPr id="8" name="عنصر نائب للتذييل 7"/>
          <p:cNvSpPr>
            <a:spLocks noGrp="1"/>
          </p:cNvSpPr>
          <p:nvPr>
            <p:ph type="ftr" sz="quarter" idx="11"/>
          </p:nvPr>
        </p:nvSpPr>
        <p:spPr/>
        <p:txBody>
          <a:bodyPr/>
          <a:lstStyle/>
          <a:p>
            <a:endParaRPr lang="ar-SA">
              <a:solidFill>
                <a:srgbClr val="69676D"/>
              </a:solidFill>
            </a:endParaRPr>
          </a:p>
        </p:txBody>
      </p:sp>
      <p:sp>
        <p:nvSpPr>
          <p:cNvPr id="9" name="عنصر نائب لرقم الشريحة 8"/>
          <p:cNvSpPr>
            <a:spLocks noGrp="1"/>
          </p:cNvSpPr>
          <p:nvPr>
            <p:ph type="sldNum" sz="quarter" idx="12"/>
          </p:nvPr>
        </p:nvSpPr>
        <p:spPr/>
        <p:txBody>
          <a:bodyPr/>
          <a:lstStyle/>
          <a:p>
            <a:fld id="{0B34F065-1154-456A-91E3-76DE8E75E17B}" type="slidenum">
              <a:rPr lang="ar-SA" smtClean="0"/>
              <a:pPr/>
              <a:t>‹#›</a:t>
            </a:fld>
            <a:endParaRPr lang="ar-SA"/>
          </a:p>
        </p:txBody>
      </p:sp>
      <p:sp>
        <p:nvSpPr>
          <p:cNvPr id="11" name="عنصر نائب للمحتوى 10"/>
          <p:cNvSpPr>
            <a:spLocks noGrp="1"/>
          </p:cNvSpPr>
          <p:nvPr>
            <p:ph sz="quarter" idx="2"/>
          </p:nvPr>
        </p:nvSpPr>
        <p:spPr>
          <a:xfrm>
            <a:off x="457200" y="2362200"/>
            <a:ext cx="3657600" cy="3886200"/>
          </a:xfrm>
        </p:spPr>
        <p:txBody>
          <a:body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13" name="عنصر نائب للمحتوى 12"/>
          <p:cNvSpPr>
            <a:spLocks noGrp="1"/>
          </p:cNvSpPr>
          <p:nvPr>
            <p:ph sz="quarter" idx="4"/>
          </p:nvPr>
        </p:nvSpPr>
        <p:spPr>
          <a:xfrm>
            <a:off x="4371975" y="2362200"/>
            <a:ext cx="3657600" cy="3886200"/>
          </a:xfrm>
        </p:spPr>
        <p:txBody>
          <a:body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12" name="عنصر نائب للنص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ar-SA"/>
              <a:t>انقر لتحرير أنماط النص الرئيسي</a:t>
            </a:r>
          </a:p>
        </p:txBody>
      </p:sp>
      <p:sp>
        <p:nvSpPr>
          <p:cNvPr id="14" name="عنصر نائب للنص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ar-SA"/>
              <a:t>انقر لتحرير أنماط النص الرئيسي</a:t>
            </a:r>
          </a:p>
        </p:txBody>
      </p:sp>
    </p:spTree>
    <p:extLst>
      <p:ext uri="{BB962C8B-B14F-4D97-AF65-F5344CB8AC3E}">
        <p14:creationId xmlns:p14="http://schemas.microsoft.com/office/powerpoint/2010/main" val="14011209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a:t>انقر لتحرير نمط العنوان الرئيسي</a:t>
            </a:r>
            <a:endParaRPr kumimoji="0" lang="en-US"/>
          </a:p>
        </p:txBody>
      </p:sp>
      <p:sp>
        <p:nvSpPr>
          <p:cNvPr id="6" name="عنصر نائب للتاريخ 5"/>
          <p:cNvSpPr>
            <a:spLocks noGrp="1"/>
          </p:cNvSpPr>
          <p:nvPr>
            <p:ph type="dt" sz="half" idx="10"/>
          </p:nvPr>
        </p:nvSpPr>
        <p:spPr/>
        <p:txBody>
          <a:bodyPr rtlCol="0"/>
          <a:lstStyle/>
          <a:p>
            <a:fld id="{1B8ABB09-4A1D-463E-8065-109CC2B7EFAA}" type="datetimeFigureOut">
              <a:rPr lang="ar-SA" smtClean="0">
                <a:solidFill>
                  <a:srgbClr val="69676D"/>
                </a:solidFill>
              </a:rPr>
              <a:pPr/>
              <a:t>22/07/39</a:t>
            </a:fld>
            <a:endParaRPr lang="ar-SA">
              <a:solidFill>
                <a:srgbClr val="69676D"/>
              </a:solidFill>
            </a:endParaRPr>
          </a:p>
        </p:txBody>
      </p:sp>
      <p:sp>
        <p:nvSpPr>
          <p:cNvPr id="7" name="عنصر نائب لرقم الشريحة 6"/>
          <p:cNvSpPr>
            <a:spLocks noGrp="1"/>
          </p:cNvSpPr>
          <p:nvPr>
            <p:ph type="sldNum" sz="quarter" idx="11"/>
          </p:nvPr>
        </p:nvSpPr>
        <p:spPr/>
        <p:txBody>
          <a:bodyPr rtlCol="0"/>
          <a:lstStyle/>
          <a:p>
            <a:fld id="{0B34F065-1154-456A-91E3-76DE8E75E17B}" type="slidenum">
              <a:rPr lang="ar-SA" smtClean="0"/>
              <a:pPr/>
              <a:t>‹#›</a:t>
            </a:fld>
            <a:endParaRPr lang="ar-SA"/>
          </a:p>
        </p:txBody>
      </p:sp>
      <p:sp>
        <p:nvSpPr>
          <p:cNvPr id="8" name="عنصر نائب للتذييل 7"/>
          <p:cNvSpPr>
            <a:spLocks noGrp="1"/>
          </p:cNvSpPr>
          <p:nvPr>
            <p:ph type="ftr" sz="quarter" idx="12"/>
          </p:nvPr>
        </p:nvSpPr>
        <p:spPr/>
        <p:txBody>
          <a:bodyPr rtlCol="0"/>
          <a:lstStyle/>
          <a:p>
            <a:endParaRPr lang="ar-SA">
              <a:solidFill>
                <a:srgbClr val="69676D"/>
              </a:solidFill>
            </a:endParaRPr>
          </a:p>
        </p:txBody>
      </p:sp>
    </p:spTree>
    <p:extLst>
      <p:ext uri="{BB962C8B-B14F-4D97-AF65-F5344CB8AC3E}">
        <p14:creationId xmlns:p14="http://schemas.microsoft.com/office/powerpoint/2010/main" val="27013175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1B8ABB09-4A1D-463E-8065-109CC2B7EFAA}" type="datetimeFigureOut">
              <a:rPr lang="ar-SA" smtClean="0">
                <a:solidFill>
                  <a:srgbClr val="69676D"/>
                </a:solidFill>
              </a:rPr>
              <a:pPr/>
              <a:t>22/07/39</a:t>
            </a:fld>
            <a:endParaRPr lang="ar-SA">
              <a:solidFill>
                <a:srgbClr val="69676D"/>
              </a:solidFill>
            </a:endParaRPr>
          </a:p>
        </p:txBody>
      </p:sp>
      <p:sp>
        <p:nvSpPr>
          <p:cNvPr id="3" name="عنصر نائب للتذييل 2"/>
          <p:cNvSpPr>
            <a:spLocks noGrp="1"/>
          </p:cNvSpPr>
          <p:nvPr>
            <p:ph type="ftr" sz="quarter" idx="11"/>
          </p:nvPr>
        </p:nvSpPr>
        <p:spPr/>
        <p:txBody>
          <a:bodyPr/>
          <a:lstStyle/>
          <a:p>
            <a:endParaRPr lang="ar-SA">
              <a:solidFill>
                <a:srgbClr val="69676D"/>
              </a:solidFill>
            </a:endParaRPr>
          </a:p>
        </p:txBody>
      </p:sp>
      <p:sp>
        <p:nvSpPr>
          <p:cNvPr id="4" name="عنصر نائب لرقم الشريحة 3"/>
          <p:cNvSpPr>
            <a:spLocks noGrp="1"/>
          </p:cNvSpPr>
          <p:nvPr>
            <p:ph type="sldNum" sz="quarter" idx="12"/>
          </p:nvPr>
        </p:nvSpPr>
        <p:spPr/>
        <p:txBody>
          <a:bodyPr/>
          <a:lstStyle/>
          <a:p>
            <a:fld id="{0B34F065-1154-456A-91E3-76DE8E75E17B}" type="slidenum">
              <a:rPr lang="ar-SA" smtClean="0"/>
              <a:pPr/>
              <a:t>‹#›</a:t>
            </a:fld>
            <a:endParaRPr lang="ar-SA"/>
          </a:p>
        </p:txBody>
      </p:sp>
    </p:spTree>
    <p:extLst>
      <p:ext uri="{BB962C8B-B14F-4D97-AF65-F5344CB8AC3E}">
        <p14:creationId xmlns:p14="http://schemas.microsoft.com/office/powerpoint/2010/main" val="1324306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bg>
      <p:bgRef idx="1001">
        <a:schemeClr val="bg2"/>
      </p:bgRef>
    </p:bg>
    <p:spTree>
      <p:nvGrpSpPr>
        <p:cNvPr id="1" name=""/>
        <p:cNvGrpSpPr/>
        <p:nvPr/>
      </p:nvGrpSpPr>
      <p:grpSpPr>
        <a:xfrm>
          <a:off x="0" y="0"/>
          <a:ext cx="0" cy="0"/>
          <a:chOff x="0" y="0"/>
          <a:chExt cx="0" cy="0"/>
        </a:xfrm>
      </p:grpSpPr>
      <p:sp>
        <p:nvSpPr>
          <p:cNvPr id="2" name="عنوان 1"/>
          <p:cNvSpPr>
            <a:spLocks noGrp="1"/>
          </p:cNvSpPr>
          <p:nvPr>
            <p:ph type="title"/>
          </p:nvPr>
        </p:nvSpPr>
        <p:spPr>
          <a:xfrm>
            <a:off x="2286000" y="2895600"/>
            <a:ext cx="6172200" cy="2053590"/>
          </a:xfrm>
        </p:spPr>
        <p:txBody>
          <a:bodyPr/>
          <a:lstStyle>
            <a:lvl1pPr algn="l">
              <a:buNone/>
              <a:defRPr sz="3000" b="1" cap="small" baseline="0"/>
            </a:lvl1pPr>
          </a:lstStyle>
          <a:p>
            <a:r>
              <a:rPr kumimoji="0" lang="ar-SA"/>
              <a:t>انقر لتحرير نمط العنوان الرئيسي</a:t>
            </a:r>
            <a:endParaRPr kumimoji="0" lang="en-US"/>
          </a:p>
        </p:txBody>
      </p:sp>
      <p:sp>
        <p:nvSpPr>
          <p:cNvPr id="3" name="عنصر نائب للنص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ar-SA"/>
              <a:t>انقر لتحرير أنماط النص الرئيسي</a:t>
            </a:r>
          </a:p>
        </p:txBody>
      </p:sp>
      <p:sp>
        <p:nvSpPr>
          <p:cNvPr id="4" name="عنصر نائب للتاريخ 3"/>
          <p:cNvSpPr>
            <a:spLocks noGrp="1"/>
          </p:cNvSpPr>
          <p:nvPr>
            <p:ph type="dt" sz="half" idx="10"/>
          </p:nvPr>
        </p:nvSpPr>
        <p:spPr bwMode="auto">
          <a:xfrm rot="5400000">
            <a:off x="7763256" y="1170432"/>
            <a:ext cx="2286000" cy="381000"/>
          </a:xfrm>
        </p:spPr>
        <p:txBody>
          <a:bodyPr/>
          <a:lstStyle/>
          <a:p>
            <a:endParaRPr lang="en-US" dirty="0"/>
          </a:p>
        </p:txBody>
      </p:sp>
      <p:sp>
        <p:nvSpPr>
          <p:cNvPr id="5" name="عنصر نائب للتذييل 4"/>
          <p:cNvSpPr>
            <a:spLocks noGrp="1"/>
          </p:cNvSpPr>
          <p:nvPr>
            <p:ph type="ftr" sz="quarter" idx="11"/>
          </p:nvPr>
        </p:nvSpPr>
        <p:spPr bwMode="auto">
          <a:xfrm rot="5400000">
            <a:off x="7077456" y="4178808"/>
            <a:ext cx="3657600" cy="384048"/>
          </a:xfrm>
        </p:spPr>
        <p:txBody>
          <a:bodyPr/>
          <a:lstStyle/>
          <a:p>
            <a:endParaRPr lang="en-US" dirty="0"/>
          </a:p>
        </p:txBody>
      </p:sp>
      <p:sp>
        <p:nvSpPr>
          <p:cNvPr id="9" name="مستطيل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مستطيل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مستطيل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مستطيل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رابط مستقيم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4" name="رابط مستقيم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5" name="رابط مستقيم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6" name="رابط مستقيم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رابط مستقيم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8" name="مستطيل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شكل بيضاوي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شكل بيضاوي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شكل بيضاوي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شكل بيضاوي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شكل بيضاوي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رابط مستقيم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6" name="عنصر نائب لرقم الشريحة 5"/>
          <p:cNvSpPr>
            <a:spLocks noGrp="1"/>
          </p:cNvSpPr>
          <p:nvPr>
            <p:ph type="sldNum" sz="quarter" idx="12"/>
          </p:nvPr>
        </p:nvSpPr>
        <p:spPr bwMode="auto">
          <a:xfrm>
            <a:off x="1340616" y="4928702"/>
            <a:ext cx="609600" cy="517524"/>
          </a:xfrm>
        </p:spPr>
        <p:txBody>
          <a:bodyPr/>
          <a:lstStyle/>
          <a:p>
            <a:fld id="{33EB6752-0B2E-4C44-B833-F6DC291C38E3}"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محتوى ذو تسمية توضيحية">
    <p:bg>
      <p:bgRef idx="1001">
        <a:schemeClr val="bg1"/>
      </p:bgRef>
    </p:bg>
    <p:spTree>
      <p:nvGrpSpPr>
        <p:cNvPr id="1" name=""/>
        <p:cNvGrpSpPr/>
        <p:nvPr/>
      </p:nvGrpSpPr>
      <p:grpSpPr>
        <a:xfrm>
          <a:off x="0" y="0"/>
          <a:ext cx="0" cy="0"/>
          <a:chOff x="0" y="0"/>
          <a:chExt cx="0" cy="0"/>
        </a:xfrm>
      </p:grpSpPr>
      <p:sp>
        <p:nvSpPr>
          <p:cNvPr id="10" name="رابط مستقيم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pPr algn="r" rtl="1" fontAlgn="auto">
              <a:spcBef>
                <a:spcPts val="0"/>
              </a:spcBef>
              <a:spcAft>
                <a:spcPts val="0"/>
              </a:spcAft>
            </a:pPr>
            <a:endParaRPr lang="en-US" dirty="0">
              <a:solidFill>
                <a:prstClr val="black"/>
              </a:solidFill>
              <a:latin typeface="Century Schoolbook"/>
            </a:endParaRPr>
          </a:p>
        </p:txBody>
      </p:sp>
      <p:sp>
        <p:nvSpPr>
          <p:cNvPr id="2" name="عنوان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ar-SA"/>
              <a:t>انقر لتحرير نمط العنوان الرئيسي</a:t>
            </a:r>
            <a:endParaRPr kumimoji="0" lang="en-US"/>
          </a:p>
        </p:txBody>
      </p:sp>
      <p:sp>
        <p:nvSpPr>
          <p:cNvPr id="3" name="عنصر نائب للنص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ar-SA"/>
              <a:t>انقر لتحرير أنماط النص الرئيسي</a:t>
            </a:r>
          </a:p>
        </p:txBody>
      </p:sp>
      <p:sp>
        <p:nvSpPr>
          <p:cNvPr id="8" name="رابط مستقيم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r" rtl="1" fontAlgn="auto">
              <a:spcBef>
                <a:spcPts val="0"/>
              </a:spcBef>
              <a:spcAft>
                <a:spcPts val="0"/>
              </a:spcAft>
            </a:pPr>
            <a:endParaRPr lang="en-US" dirty="0">
              <a:solidFill>
                <a:prstClr val="black"/>
              </a:solidFill>
              <a:latin typeface="Century Schoolbook"/>
            </a:endParaRPr>
          </a:p>
        </p:txBody>
      </p:sp>
      <p:sp>
        <p:nvSpPr>
          <p:cNvPr id="9" name="رابط مستقيم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r" rtl="1" fontAlgn="auto">
              <a:spcBef>
                <a:spcPts val="0"/>
              </a:spcBef>
              <a:spcAft>
                <a:spcPts val="0"/>
              </a:spcAft>
            </a:pPr>
            <a:endParaRPr lang="en-US" dirty="0">
              <a:solidFill>
                <a:prstClr val="black"/>
              </a:solidFill>
              <a:latin typeface="Century Schoolbook"/>
            </a:endParaRPr>
          </a:p>
        </p:txBody>
      </p:sp>
      <p:sp>
        <p:nvSpPr>
          <p:cNvPr id="11" name="رابط مستقيم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r" rtl="1" fontAlgn="auto">
              <a:spcBef>
                <a:spcPts val="0"/>
              </a:spcBef>
              <a:spcAft>
                <a:spcPts val="0"/>
              </a:spcAft>
            </a:pPr>
            <a:endParaRPr lang="en-US">
              <a:solidFill>
                <a:prstClr val="black"/>
              </a:solidFill>
              <a:latin typeface="Century Schoolbook"/>
            </a:endParaRPr>
          </a:p>
        </p:txBody>
      </p:sp>
      <p:sp>
        <p:nvSpPr>
          <p:cNvPr id="12" name="مستطيل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pPr>
            <a:endParaRPr lang="en-US">
              <a:solidFill>
                <a:prstClr val="white"/>
              </a:solidFill>
            </a:endParaRPr>
          </a:p>
        </p:txBody>
      </p:sp>
      <p:sp>
        <p:nvSpPr>
          <p:cNvPr id="13" name="رابط مستقيم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r" rtl="1" fontAlgn="auto">
              <a:spcBef>
                <a:spcPts val="0"/>
              </a:spcBef>
              <a:spcAft>
                <a:spcPts val="0"/>
              </a:spcAft>
            </a:pPr>
            <a:endParaRPr lang="en-US">
              <a:solidFill>
                <a:prstClr val="black"/>
              </a:solidFill>
              <a:latin typeface="Century Schoolbook"/>
            </a:endParaRPr>
          </a:p>
        </p:txBody>
      </p:sp>
      <p:sp>
        <p:nvSpPr>
          <p:cNvPr id="14" name="شكل بيضاوي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pPr>
            <a:endParaRPr lang="en-US" dirty="0">
              <a:solidFill>
                <a:prstClr val="white"/>
              </a:solidFill>
            </a:endParaRPr>
          </a:p>
        </p:txBody>
      </p:sp>
      <p:sp>
        <p:nvSpPr>
          <p:cNvPr id="18" name="عنصر نائب للمحتوى 17"/>
          <p:cNvSpPr>
            <a:spLocks noGrp="1"/>
          </p:cNvSpPr>
          <p:nvPr>
            <p:ph sz="quarter" idx="1"/>
          </p:nvPr>
        </p:nvSpPr>
        <p:spPr>
          <a:xfrm>
            <a:off x="304800" y="274320"/>
            <a:ext cx="5638800" cy="6327648"/>
          </a:xfrm>
        </p:spPr>
        <p:txBody>
          <a:body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21" name="عنصر نائب للتاريخ 20"/>
          <p:cNvSpPr>
            <a:spLocks noGrp="1"/>
          </p:cNvSpPr>
          <p:nvPr>
            <p:ph type="dt" sz="half" idx="14"/>
          </p:nvPr>
        </p:nvSpPr>
        <p:spPr/>
        <p:txBody>
          <a:bodyPr rtlCol="0"/>
          <a:lstStyle/>
          <a:p>
            <a:fld id="{1B8ABB09-4A1D-463E-8065-109CC2B7EFAA}" type="datetimeFigureOut">
              <a:rPr lang="ar-SA" smtClean="0">
                <a:solidFill>
                  <a:srgbClr val="69676D"/>
                </a:solidFill>
              </a:rPr>
              <a:pPr/>
              <a:t>22/07/39</a:t>
            </a:fld>
            <a:endParaRPr lang="ar-SA">
              <a:solidFill>
                <a:srgbClr val="69676D"/>
              </a:solidFill>
            </a:endParaRPr>
          </a:p>
        </p:txBody>
      </p:sp>
      <p:sp>
        <p:nvSpPr>
          <p:cNvPr id="22" name="عنصر نائب لرقم الشريحة 21"/>
          <p:cNvSpPr>
            <a:spLocks noGrp="1"/>
          </p:cNvSpPr>
          <p:nvPr>
            <p:ph type="sldNum" sz="quarter" idx="15"/>
          </p:nvPr>
        </p:nvSpPr>
        <p:spPr/>
        <p:txBody>
          <a:bodyPr rtlCol="0"/>
          <a:lstStyle/>
          <a:p>
            <a:fld id="{0B34F065-1154-456A-91E3-76DE8E75E17B}" type="slidenum">
              <a:rPr lang="ar-SA" smtClean="0"/>
              <a:pPr/>
              <a:t>‹#›</a:t>
            </a:fld>
            <a:endParaRPr lang="ar-SA"/>
          </a:p>
        </p:txBody>
      </p:sp>
      <p:sp>
        <p:nvSpPr>
          <p:cNvPr id="23" name="عنصر نائب للتذييل 22"/>
          <p:cNvSpPr>
            <a:spLocks noGrp="1"/>
          </p:cNvSpPr>
          <p:nvPr>
            <p:ph type="ftr" sz="quarter" idx="16"/>
          </p:nvPr>
        </p:nvSpPr>
        <p:spPr/>
        <p:txBody>
          <a:bodyPr rtlCol="0"/>
          <a:lstStyle/>
          <a:p>
            <a:endParaRPr lang="ar-SA">
              <a:solidFill>
                <a:srgbClr val="69676D"/>
              </a:solidFill>
            </a:endParaRPr>
          </a:p>
        </p:txBody>
      </p:sp>
    </p:spTree>
    <p:extLst>
      <p:ext uri="{BB962C8B-B14F-4D97-AF65-F5344CB8AC3E}">
        <p14:creationId xmlns:p14="http://schemas.microsoft.com/office/powerpoint/2010/main" val="1379992646"/>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sp>
        <p:nvSpPr>
          <p:cNvPr id="9" name="رابط مستقيم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r" rtl="1" fontAlgn="auto">
              <a:spcBef>
                <a:spcPts val="0"/>
              </a:spcBef>
              <a:spcAft>
                <a:spcPts val="0"/>
              </a:spcAft>
            </a:pPr>
            <a:endParaRPr lang="en-US">
              <a:solidFill>
                <a:prstClr val="black"/>
              </a:solidFill>
              <a:latin typeface="Century Schoolbook"/>
            </a:endParaRPr>
          </a:p>
        </p:txBody>
      </p:sp>
      <p:sp>
        <p:nvSpPr>
          <p:cNvPr id="13" name="شكل بيضاوي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pPr>
            <a:endParaRPr lang="en-US" dirty="0">
              <a:solidFill>
                <a:prstClr val="white"/>
              </a:solidFill>
            </a:endParaRPr>
          </a:p>
        </p:txBody>
      </p:sp>
      <p:sp>
        <p:nvSpPr>
          <p:cNvPr id="2" name="عنوان 1"/>
          <p:cNvSpPr>
            <a:spLocks noGrp="1"/>
          </p:cNvSpPr>
          <p:nvPr>
            <p:ph type="title"/>
          </p:nvPr>
        </p:nvSpPr>
        <p:spPr>
          <a:xfrm rot="5400000">
            <a:off x="3350133" y="3200400"/>
            <a:ext cx="6309360" cy="457200"/>
          </a:xfrm>
        </p:spPr>
        <p:txBody>
          <a:bodyPr anchor="b"/>
          <a:lstStyle>
            <a:lvl1pPr algn="l">
              <a:buNone/>
              <a:defRPr sz="2000" b="1"/>
            </a:lvl1pPr>
          </a:lstStyle>
          <a:p>
            <a:r>
              <a:rPr kumimoji="0" lang="ar-SA"/>
              <a:t>انقر لتحرير نمط العنوان الرئيسي</a:t>
            </a:r>
            <a:endParaRPr kumimoji="0" lang="en-US"/>
          </a:p>
        </p:txBody>
      </p:sp>
      <p:sp>
        <p:nvSpPr>
          <p:cNvPr id="3" name="عنصر نائب للصورة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ar-SA"/>
              <a:t>انقر فوق الأيقونة لإضافة صورة</a:t>
            </a:r>
            <a:endParaRPr kumimoji="0" lang="en-US" dirty="0"/>
          </a:p>
        </p:txBody>
      </p:sp>
      <p:sp>
        <p:nvSpPr>
          <p:cNvPr id="4" name="عنصر نائب للنص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ar-SA"/>
              <a:t>انقر لتحرير أنماط النص الرئيسي</a:t>
            </a:r>
          </a:p>
        </p:txBody>
      </p:sp>
      <p:sp>
        <p:nvSpPr>
          <p:cNvPr id="10" name="رابط مستقيم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pPr algn="r" rtl="1" fontAlgn="auto">
              <a:spcBef>
                <a:spcPts val="0"/>
              </a:spcBef>
              <a:spcAft>
                <a:spcPts val="0"/>
              </a:spcAft>
            </a:pPr>
            <a:endParaRPr lang="en-US">
              <a:solidFill>
                <a:prstClr val="black"/>
              </a:solidFill>
              <a:latin typeface="Century Schoolbook"/>
            </a:endParaRPr>
          </a:p>
        </p:txBody>
      </p:sp>
      <p:sp>
        <p:nvSpPr>
          <p:cNvPr id="11" name="مستطيل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pPr>
            <a:endParaRPr lang="en-US">
              <a:solidFill>
                <a:prstClr val="white"/>
              </a:solidFill>
            </a:endParaRPr>
          </a:p>
        </p:txBody>
      </p:sp>
      <p:sp>
        <p:nvSpPr>
          <p:cNvPr id="12" name="رابط مستقيم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r" rtl="1" fontAlgn="auto">
              <a:spcBef>
                <a:spcPts val="0"/>
              </a:spcBef>
              <a:spcAft>
                <a:spcPts val="0"/>
              </a:spcAft>
            </a:pPr>
            <a:endParaRPr lang="en-US">
              <a:solidFill>
                <a:prstClr val="black"/>
              </a:solidFill>
              <a:latin typeface="Century Schoolbook"/>
            </a:endParaRPr>
          </a:p>
        </p:txBody>
      </p:sp>
      <p:sp>
        <p:nvSpPr>
          <p:cNvPr id="19" name="رابط مستقيم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r" rtl="1" fontAlgn="auto">
              <a:spcBef>
                <a:spcPts val="0"/>
              </a:spcBef>
              <a:spcAft>
                <a:spcPts val="0"/>
              </a:spcAft>
            </a:pPr>
            <a:endParaRPr lang="en-US" dirty="0">
              <a:solidFill>
                <a:prstClr val="black"/>
              </a:solidFill>
              <a:latin typeface="Century Schoolbook"/>
            </a:endParaRPr>
          </a:p>
        </p:txBody>
      </p:sp>
      <p:sp>
        <p:nvSpPr>
          <p:cNvPr id="20" name="رابط مستقيم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r" rtl="1" fontAlgn="auto">
              <a:spcBef>
                <a:spcPts val="0"/>
              </a:spcBef>
              <a:spcAft>
                <a:spcPts val="0"/>
              </a:spcAft>
            </a:pPr>
            <a:endParaRPr lang="en-US" dirty="0">
              <a:solidFill>
                <a:prstClr val="black"/>
              </a:solidFill>
              <a:latin typeface="Century Schoolbook"/>
            </a:endParaRPr>
          </a:p>
        </p:txBody>
      </p:sp>
      <p:sp>
        <p:nvSpPr>
          <p:cNvPr id="17" name="عنصر نائب للتاريخ 16"/>
          <p:cNvSpPr>
            <a:spLocks noGrp="1"/>
          </p:cNvSpPr>
          <p:nvPr>
            <p:ph type="dt" sz="half" idx="10"/>
          </p:nvPr>
        </p:nvSpPr>
        <p:spPr/>
        <p:txBody>
          <a:bodyPr rtlCol="0"/>
          <a:lstStyle/>
          <a:p>
            <a:fld id="{1B8ABB09-4A1D-463E-8065-109CC2B7EFAA}" type="datetimeFigureOut">
              <a:rPr lang="ar-SA" smtClean="0">
                <a:solidFill>
                  <a:srgbClr val="69676D"/>
                </a:solidFill>
              </a:rPr>
              <a:pPr/>
              <a:t>22/07/39</a:t>
            </a:fld>
            <a:endParaRPr lang="ar-SA">
              <a:solidFill>
                <a:srgbClr val="69676D"/>
              </a:solidFill>
            </a:endParaRPr>
          </a:p>
        </p:txBody>
      </p:sp>
      <p:sp>
        <p:nvSpPr>
          <p:cNvPr id="18" name="عنصر نائب لرقم الشريحة 17"/>
          <p:cNvSpPr>
            <a:spLocks noGrp="1"/>
          </p:cNvSpPr>
          <p:nvPr>
            <p:ph type="sldNum" sz="quarter" idx="11"/>
          </p:nvPr>
        </p:nvSpPr>
        <p:spPr/>
        <p:txBody>
          <a:bodyPr rtlCol="0"/>
          <a:lstStyle/>
          <a:p>
            <a:fld id="{0B34F065-1154-456A-91E3-76DE8E75E17B}" type="slidenum">
              <a:rPr lang="ar-SA" smtClean="0"/>
              <a:pPr/>
              <a:t>‹#›</a:t>
            </a:fld>
            <a:endParaRPr lang="ar-SA"/>
          </a:p>
        </p:txBody>
      </p:sp>
      <p:sp>
        <p:nvSpPr>
          <p:cNvPr id="21" name="عنصر نائب للتذييل 20"/>
          <p:cNvSpPr>
            <a:spLocks noGrp="1"/>
          </p:cNvSpPr>
          <p:nvPr>
            <p:ph type="ftr" sz="quarter" idx="12"/>
          </p:nvPr>
        </p:nvSpPr>
        <p:spPr/>
        <p:txBody>
          <a:bodyPr rtlCol="0"/>
          <a:lstStyle/>
          <a:p>
            <a:endParaRPr lang="ar-SA">
              <a:solidFill>
                <a:srgbClr val="69676D"/>
              </a:solidFill>
            </a:endParaRPr>
          </a:p>
        </p:txBody>
      </p:sp>
    </p:spTree>
    <p:extLst>
      <p:ext uri="{BB962C8B-B14F-4D97-AF65-F5344CB8AC3E}">
        <p14:creationId xmlns:p14="http://schemas.microsoft.com/office/powerpoint/2010/main" val="3735360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a:t>انقر لتحرير نمط العنوان الرئيسي</a:t>
            </a:r>
            <a:endParaRPr kumimoji="0" lang="en-US"/>
          </a:p>
        </p:txBody>
      </p:sp>
      <p:sp>
        <p:nvSpPr>
          <p:cNvPr id="3" name="عنصر نائب للعنوان العمودي 2"/>
          <p:cNvSpPr>
            <a:spLocks noGrp="1"/>
          </p:cNvSpPr>
          <p:nvPr>
            <p:ph type="body" orient="vert" idx="1"/>
          </p:nvPr>
        </p:nvSpPr>
        <p:spPr/>
        <p:txBody>
          <a:bodyPr vert="eaVert"/>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عنصر نائب للتاريخ 3"/>
          <p:cNvSpPr>
            <a:spLocks noGrp="1"/>
          </p:cNvSpPr>
          <p:nvPr>
            <p:ph type="dt" sz="half" idx="10"/>
          </p:nvPr>
        </p:nvSpPr>
        <p:spPr/>
        <p:txBody>
          <a:bodyPr/>
          <a:lstStyle/>
          <a:p>
            <a:fld id="{1B8ABB09-4A1D-463E-8065-109CC2B7EFAA}" type="datetimeFigureOut">
              <a:rPr lang="ar-SA" smtClean="0">
                <a:solidFill>
                  <a:srgbClr val="69676D"/>
                </a:solidFill>
              </a:rPr>
              <a:pPr/>
              <a:t>22/07/39</a:t>
            </a:fld>
            <a:endParaRPr lang="ar-SA">
              <a:solidFill>
                <a:srgbClr val="69676D"/>
              </a:solidFill>
            </a:endParaRPr>
          </a:p>
        </p:txBody>
      </p:sp>
      <p:sp>
        <p:nvSpPr>
          <p:cNvPr id="5" name="عنصر نائب للتذييل 4"/>
          <p:cNvSpPr>
            <a:spLocks noGrp="1"/>
          </p:cNvSpPr>
          <p:nvPr>
            <p:ph type="ftr" sz="quarter" idx="11"/>
          </p:nvPr>
        </p:nvSpPr>
        <p:spPr/>
        <p:txBody>
          <a:bodyPr/>
          <a:lstStyle/>
          <a:p>
            <a:endParaRPr lang="ar-SA">
              <a:solidFill>
                <a:srgbClr val="69676D"/>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pPr/>
              <a:t>‹#›</a:t>
            </a:fld>
            <a:endParaRPr lang="ar-SA"/>
          </a:p>
        </p:txBody>
      </p:sp>
    </p:spTree>
    <p:extLst>
      <p:ext uri="{BB962C8B-B14F-4D97-AF65-F5344CB8AC3E}">
        <p14:creationId xmlns:p14="http://schemas.microsoft.com/office/powerpoint/2010/main" val="3819348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9"/>
            <a:ext cx="1676400" cy="5851525"/>
          </a:xfrm>
        </p:spPr>
        <p:txBody>
          <a:bodyPr vert="eaVert"/>
          <a:lstStyle/>
          <a:p>
            <a:r>
              <a:rPr kumimoji="0" lang="ar-SA"/>
              <a:t>انقر لتحرير نمط العنوان الرئيسي</a:t>
            </a:r>
            <a:endParaRPr kumimoji="0" lang="en-US"/>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عنصر نائب للتاريخ 3"/>
          <p:cNvSpPr>
            <a:spLocks noGrp="1"/>
          </p:cNvSpPr>
          <p:nvPr>
            <p:ph type="dt" sz="half" idx="10"/>
          </p:nvPr>
        </p:nvSpPr>
        <p:spPr/>
        <p:txBody>
          <a:bodyPr/>
          <a:lstStyle/>
          <a:p>
            <a:fld id="{1B8ABB09-4A1D-463E-8065-109CC2B7EFAA}" type="datetimeFigureOut">
              <a:rPr lang="ar-SA" smtClean="0">
                <a:solidFill>
                  <a:srgbClr val="69676D"/>
                </a:solidFill>
              </a:rPr>
              <a:pPr/>
              <a:t>22/07/39</a:t>
            </a:fld>
            <a:endParaRPr lang="ar-SA">
              <a:solidFill>
                <a:srgbClr val="69676D"/>
              </a:solidFill>
            </a:endParaRPr>
          </a:p>
        </p:txBody>
      </p:sp>
      <p:sp>
        <p:nvSpPr>
          <p:cNvPr id="5" name="عنصر نائب للتذييل 4"/>
          <p:cNvSpPr>
            <a:spLocks noGrp="1"/>
          </p:cNvSpPr>
          <p:nvPr>
            <p:ph type="ftr" sz="quarter" idx="11"/>
          </p:nvPr>
        </p:nvSpPr>
        <p:spPr/>
        <p:txBody>
          <a:bodyPr/>
          <a:lstStyle/>
          <a:p>
            <a:endParaRPr lang="ar-SA">
              <a:solidFill>
                <a:srgbClr val="69676D"/>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pPr/>
              <a:t>‹#›</a:t>
            </a:fld>
            <a:endParaRPr lang="ar-SA"/>
          </a:p>
        </p:txBody>
      </p:sp>
    </p:spTree>
    <p:extLst>
      <p:ext uri="{BB962C8B-B14F-4D97-AF65-F5344CB8AC3E}">
        <p14:creationId xmlns:p14="http://schemas.microsoft.com/office/powerpoint/2010/main" val="20628468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bg>
      <p:bgRef idx="1001">
        <a:schemeClr val="bg1"/>
      </p:bgRef>
    </p:bg>
    <p:spTree>
      <p:nvGrpSpPr>
        <p:cNvPr id="1" name=""/>
        <p:cNvGrpSpPr/>
        <p:nvPr/>
      </p:nvGrpSpPr>
      <p:grpSpPr>
        <a:xfrm>
          <a:off x="0" y="0"/>
          <a:ext cx="0" cy="0"/>
          <a:chOff x="0" y="0"/>
          <a:chExt cx="0" cy="0"/>
        </a:xfrm>
      </p:grpSpPr>
      <p:sp>
        <p:nvSpPr>
          <p:cNvPr id="8" name="عنوان 7"/>
          <p:cNvSpPr>
            <a:spLocks noGrp="1"/>
          </p:cNvSpPr>
          <p:nvPr>
            <p:ph type="ctrTitle"/>
          </p:nvPr>
        </p:nvSpPr>
        <p:spPr>
          <a:xfrm>
            <a:off x="2286000" y="3124200"/>
            <a:ext cx="6172200" cy="1894362"/>
          </a:xfrm>
        </p:spPr>
        <p:txBody>
          <a:bodyPr/>
          <a:lstStyle>
            <a:lvl1pPr>
              <a:defRPr b="1"/>
            </a:lvl1pPr>
          </a:lstStyle>
          <a:p>
            <a:r>
              <a:rPr kumimoji="0" lang="ar-SA"/>
              <a:t>انقر لتحرير نمط العنوان الرئيسي</a:t>
            </a:r>
            <a:endParaRPr kumimoji="0" lang="en-US"/>
          </a:p>
        </p:txBody>
      </p:sp>
      <p:sp>
        <p:nvSpPr>
          <p:cNvPr id="9" name="عنوان فرعي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ar-SA"/>
              <a:t>انقر لتحرير نمط العنوان الثانوي الرئيسي</a:t>
            </a:r>
            <a:endParaRPr kumimoji="0" lang="en-US"/>
          </a:p>
        </p:txBody>
      </p:sp>
      <p:sp>
        <p:nvSpPr>
          <p:cNvPr id="28" name="عنصر نائب للتاريخ 27"/>
          <p:cNvSpPr>
            <a:spLocks noGrp="1"/>
          </p:cNvSpPr>
          <p:nvPr>
            <p:ph type="dt" sz="half" idx="10"/>
          </p:nvPr>
        </p:nvSpPr>
        <p:spPr bwMode="auto">
          <a:xfrm rot="5400000">
            <a:off x="7764621" y="1174097"/>
            <a:ext cx="2286000" cy="381000"/>
          </a:xfrm>
        </p:spPr>
        <p:txBody>
          <a:bodyPr/>
          <a:lstStyle/>
          <a:p>
            <a:fld id="{EF203AB6-720F-46E4-B03D-55D0BF1A39DC}" type="datetimeFigureOut">
              <a:rPr lang="en-US" smtClean="0">
                <a:solidFill>
                  <a:srgbClr val="04617B"/>
                </a:solidFill>
              </a:rPr>
              <a:pPr/>
              <a:t>4/7/2018</a:t>
            </a:fld>
            <a:endParaRPr lang="en-US">
              <a:solidFill>
                <a:srgbClr val="04617B"/>
              </a:solidFill>
            </a:endParaRPr>
          </a:p>
        </p:txBody>
      </p:sp>
      <p:sp>
        <p:nvSpPr>
          <p:cNvPr id="17" name="عنصر نائب للتذييل 16"/>
          <p:cNvSpPr>
            <a:spLocks noGrp="1"/>
          </p:cNvSpPr>
          <p:nvPr>
            <p:ph type="ftr" sz="quarter" idx="11"/>
          </p:nvPr>
        </p:nvSpPr>
        <p:spPr bwMode="auto">
          <a:xfrm rot="5400000">
            <a:off x="7077269" y="4181669"/>
            <a:ext cx="3657600" cy="384048"/>
          </a:xfrm>
        </p:spPr>
        <p:txBody>
          <a:bodyPr/>
          <a:lstStyle/>
          <a:p>
            <a:endParaRPr lang="en-US">
              <a:solidFill>
                <a:srgbClr val="04617B"/>
              </a:solidFill>
            </a:endParaRPr>
          </a:p>
        </p:txBody>
      </p:sp>
      <p:sp>
        <p:nvSpPr>
          <p:cNvPr id="10" name="مستطيل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2" name="مستطيل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4" name="مستطيل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9" name="مستطيل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1" name="رابط مستقيم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8" name="رابط مستقيم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20" name="رابط مستقيم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6" name="رابط مستقيم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5" name="رابط مستقيم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22" name="رابط مستقيم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27" name="مستطيل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1" name="شكل بيضاوي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3" name="شكل بيضاوي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4" name="شكل بيضاوي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6" name="شكل بيضاوي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5" name="شكل بيضاوي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9" name="عنصر نائب لرقم الشريحة 28"/>
          <p:cNvSpPr>
            <a:spLocks noGrp="1"/>
          </p:cNvSpPr>
          <p:nvPr>
            <p:ph type="sldNum" sz="quarter" idx="12"/>
          </p:nvPr>
        </p:nvSpPr>
        <p:spPr bwMode="auto">
          <a:xfrm>
            <a:off x="1325544" y="4928702"/>
            <a:ext cx="609600" cy="517524"/>
          </a:xfrm>
        </p:spPr>
        <p:txBody>
          <a:bodyPr/>
          <a:lstStyle/>
          <a:p>
            <a:fld id="{2DFB200D-6CDE-41A8-B294-4997A86B8E7A}" type="slidenum">
              <a:rPr lang="en-US" smtClean="0"/>
              <a:pPr/>
              <a:t>‹#›</a:t>
            </a:fld>
            <a:endParaRPr lang="en-US"/>
          </a:p>
        </p:txBody>
      </p:sp>
    </p:spTree>
    <p:extLst>
      <p:ext uri="{BB962C8B-B14F-4D97-AF65-F5344CB8AC3E}">
        <p14:creationId xmlns:p14="http://schemas.microsoft.com/office/powerpoint/2010/main" val="3720202621"/>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a:t>انقر لتحرير نمط العنوان الرئيسي</a:t>
            </a:r>
            <a:endParaRPr kumimoji="0" lang="en-US"/>
          </a:p>
        </p:txBody>
      </p:sp>
      <p:sp>
        <p:nvSpPr>
          <p:cNvPr id="8" name="عنصر نائب للمحتوى 7"/>
          <p:cNvSpPr>
            <a:spLocks noGrp="1"/>
          </p:cNvSpPr>
          <p:nvPr>
            <p:ph sz="quarter" idx="1"/>
          </p:nvPr>
        </p:nvSpPr>
        <p:spPr>
          <a:xfrm>
            <a:off x="457200" y="1600200"/>
            <a:ext cx="7467600" cy="4873752"/>
          </a:xfrm>
        </p:spPr>
        <p:txBody>
          <a:body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7" name="عنصر نائب للتاريخ 6"/>
          <p:cNvSpPr>
            <a:spLocks noGrp="1"/>
          </p:cNvSpPr>
          <p:nvPr>
            <p:ph type="dt" sz="half" idx="14"/>
          </p:nvPr>
        </p:nvSpPr>
        <p:spPr/>
        <p:txBody>
          <a:bodyPr rtlCol="0"/>
          <a:lstStyle/>
          <a:p>
            <a:fld id="{EF203AB6-720F-46E4-B03D-55D0BF1A39DC}" type="datetimeFigureOut">
              <a:rPr lang="en-US" smtClean="0">
                <a:solidFill>
                  <a:srgbClr val="04617B"/>
                </a:solidFill>
              </a:rPr>
              <a:pPr/>
              <a:t>4/7/2018</a:t>
            </a:fld>
            <a:endParaRPr lang="en-US">
              <a:solidFill>
                <a:srgbClr val="04617B"/>
              </a:solidFill>
            </a:endParaRPr>
          </a:p>
        </p:txBody>
      </p:sp>
      <p:sp>
        <p:nvSpPr>
          <p:cNvPr id="9" name="عنصر نائب لرقم الشريحة 8"/>
          <p:cNvSpPr>
            <a:spLocks noGrp="1"/>
          </p:cNvSpPr>
          <p:nvPr>
            <p:ph type="sldNum" sz="quarter" idx="15"/>
          </p:nvPr>
        </p:nvSpPr>
        <p:spPr/>
        <p:txBody>
          <a:bodyPr rtlCol="0"/>
          <a:lstStyle/>
          <a:p>
            <a:fld id="{2DFB200D-6CDE-41A8-B294-4997A86B8E7A}" type="slidenum">
              <a:rPr lang="en-US" smtClean="0"/>
              <a:pPr/>
              <a:t>‹#›</a:t>
            </a:fld>
            <a:endParaRPr lang="en-US"/>
          </a:p>
        </p:txBody>
      </p:sp>
      <p:sp>
        <p:nvSpPr>
          <p:cNvPr id="10" name="عنصر نائب للتذييل 9"/>
          <p:cNvSpPr>
            <a:spLocks noGrp="1"/>
          </p:cNvSpPr>
          <p:nvPr>
            <p:ph type="ftr" sz="quarter" idx="16"/>
          </p:nvPr>
        </p:nvSpPr>
        <p:spPr/>
        <p:txBody>
          <a:bodyPr rtlCol="0"/>
          <a:lstStyle/>
          <a:p>
            <a:endParaRPr lang="en-US">
              <a:solidFill>
                <a:srgbClr val="04617B"/>
              </a:solidFill>
            </a:endParaRPr>
          </a:p>
        </p:txBody>
      </p:sp>
    </p:spTree>
    <p:extLst>
      <p:ext uri="{BB962C8B-B14F-4D97-AF65-F5344CB8AC3E}">
        <p14:creationId xmlns:p14="http://schemas.microsoft.com/office/powerpoint/2010/main" val="41771094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bg>
      <p:bgRef idx="1001">
        <a:schemeClr val="bg2"/>
      </p:bgRef>
    </p:bg>
    <p:spTree>
      <p:nvGrpSpPr>
        <p:cNvPr id="1" name=""/>
        <p:cNvGrpSpPr/>
        <p:nvPr/>
      </p:nvGrpSpPr>
      <p:grpSpPr>
        <a:xfrm>
          <a:off x="0" y="0"/>
          <a:ext cx="0" cy="0"/>
          <a:chOff x="0" y="0"/>
          <a:chExt cx="0" cy="0"/>
        </a:xfrm>
      </p:grpSpPr>
      <p:sp>
        <p:nvSpPr>
          <p:cNvPr id="2" name="عنوان 1"/>
          <p:cNvSpPr>
            <a:spLocks noGrp="1"/>
          </p:cNvSpPr>
          <p:nvPr>
            <p:ph type="title"/>
          </p:nvPr>
        </p:nvSpPr>
        <p:spPr>
          <a:xfrm>
            <a:off x="2286000" y="2895600"/>
            <a:ext cx="6172200" cy="2053590"/>
          </a:xfrm>
        </p:spPr>
        <p:txBody>
          <a:bodyPr/>
          <a:lstStyle>
            <a:lvl1pPr algn="l">
              <a:buNone/>
              <a:defRPr sz="3000" b="1" cap="small" baseline="0"/>
            </a:lvl1pPr>
          </a:lstStyle>
          <a:p>
            <a:r>
              <a:rPr kumimoji="0" lang="ar-SA"/>
              <a:t>انقر لتحرير نمط العنوان الرئيسي</a:t>
            </a:r>
            <a:endParaRPr kumimoji="0" lang="en-US"/>
          </a:p>
        </p:txBody>
      </p:sp>
      <p:sp>
        <p:nvSpPr>
          <p:cNvPr id="3" name="عنصر نائب للنص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ar-SA"/>
              <a:t>انقر لتحرير أنماط النص الرئيسي</a:t>
            </a:r>
          </a:p>
        </p:txBody>
      </p:sp>
      <p:sp>
        <p:nvSpPr>
          <p:cNvPr id="4" name="عنصر نائب للتاريخ 3"/>
          <p:cNvSpPr>
            <a:spLocks noGrp="1"/>
          </p:cNvSpPr>
          <p:nvPr>
            <p:ph type="dt" sz="half" idx="10"/>
          </p:nvPr>
        </p:nvSpPr>
        <p:spPr bwMode="auto">
          <a:xfrm rot="5400000">
            <a:off x="7763256" y="1170432"/>
            <a:ext cx="2286000" cy="381000"/>
          </a:xfrm>
        </p:spPr>
        <p:txBody>
          <a:bodyPr/>
          <a:lstStyle/>
          <a:p>
            <a:fld id="{EF203AB6-720F-46E4-B03D-55D0BF1A39DC}" type="datetimeFigureOut">
              <a:rPr lang="en-US" smtClean="0">
                <a:solidFill>
                  <a:srgbClr val="DBF5F9"/>
                </a:solidFill>
              </a:rPr>
              <a:pPr/>
              <a:t>4/7/2018</a:t>
            </a:fld>
            <a:endParaRPr lang="en-US">
              <a:solidFill>
                <a:srgbClr val="DBF5F9"/>
              </a:solidFill>
            </a:endParaRPr>
          </a:p>
        </p:txBody>
      </p:sp>
      <p:sp>
        <p:nvSpPr>
          <p:cNvPr id="5" name="عنصر نائب للتذييل 4"/>
          <p:cNvSpPr>
            <a:spLocks noGrp="1"/>
          </p:cNvSpPr>
          <p:nvPr>
            <p:ph type="ftr" sz="quarter" idx="11"/>
          </p:nvPr>
        </p:nvSpPr>
        <p:spPr bwMode="auto">
          <a:xfrm rot="5400000">
            <a:off x="7077456" y="4178808"/>
            <a:ext cx="3657600" cy="384048"/>
          </a:xfrm>
        </p:spPr>
        <p:txBody>
          <a:bodyPr/>
          <a:lstStyle/>
          <a:p>
            <a:endParaRPr lang="en-US">
              <a:solidFill>
                <a:srgbClr val="DBF5F9"/>
              </a:solidFill>
            </a:endParaRPr>
          </a:p>
        </p:txBody>
      </p:sp>
      <p:sp>
        <p:nvSpPr>
          <p:cNvPr id="9" name="مستطيل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0" name="مستطيل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1" name="مستطيل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2" name="مستطيل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3" name="رابط مستقيم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white"/>
              </a:solidFill>
            </a:endParaRPr>
          </a:p>
        </p:txBody>
      </p:sp>
      <p:sp>
        <p:nvSpPr>
          <p:cNvPr id="14" name="رابط مستقيم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white"/>
              </a:solidFill>
            </a:endParaRPr>
          </a:p>
        </p:txBody>
      </p:sp>
      <p:sp>
        <p:nvSpPr>
          <p:cNvPr id="15" name="رابط مستقيم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white"/>
              </a:solidFill>
            </a:endParaRPr>
          </a:p>
        </p:txBody>
      </p:sp>
      <p:sp>
        <p:nvSpPr>
          <p:cNvPr id="16" name="رابط مستقيم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white"/>
              </a:solidFill>
            </a:endParaRPr>
          </a:p>
        </p:txBody>
      </p:sp>
      <p:sp>
        <p:nvSpPr>
          <p:cNvPr id="17" name="رابط مستقيم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white"/>
              </a:solidFill>
            </a:endParaRPr>
          </a:p>
        </p:txBody>
      </p:sp>
      <p:sp>
        <p:nvSpPr>
          <p:cNvPr id="18" name="مستطيل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19" name="شكل بيضاوي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0" name="شكل بيضاوي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1" name="شكل بيضاوي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2" name="شكل بيضاوي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3" name="شكل بيضاوي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6" name="رابط مستقيم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white"/>
              </a:solidFill>
            </a:endParaRPr>
          </a:p>
        </p:txBody>
      </p:sp>
      <p:sp>
        <p:nvSpPr>
          <p:cNvPr id="6" name="عنصر نائب لرقم الشريحة 5"/>
          <p:cNvSpPr>
            <a:spLocks noGrp="1"/>
          </p:cNvSpPr>
          <p:nvPr>
            <p:ph type="sldNum" sz="quarter" idx="12"/>
          </p:nvPr>
        </p:nvSpPr>
        <p:spPr bwMode="auto">
          <a:xfrm>
            <a:off x="1340616" y="4928702"/>
            <a:ext cx="609600" cy="517524"/>
          </a:xfrm>
        </p:spPr>
        <p:txBody>
          <a:bodyPr/>
          <a:lstStyle/>
          <a:p>
            <a:fld id="{2DFB200D-6CDE-41A8-B294-4997A86B8E7A}" type="slidenum">
              <a:rPr lang="en-US" smtClean="0"/>
              <a:pPr/>
              <a:t>‹#›</a:t>
            </a:fld>
            <a:endParaRPr lang="en-US"/>
          </a:p>
        </p:txBody>
      </p:sp>
    </p:spTree>
    <p:extLst>
      <p:ext uri="{BB962C8B-B14F-4D97-AF65-F5344CB8AC3E}">
        <p14:creationId xmlns:p14="http://schemas.microsoft.com/office/powerpoint/2010/main" val="1377360201"/>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a:t>انقر لتحرير نمط العنوان الرئيسي</a:t>
            </a:r>
            <a:endParaRPr kumimoji="0" lang="en-US"/>
          </a:p>
        </p:txBody>
      </p:sp>
      <p:sp>
        <p:nvSpPr>
          <p:cNvPr id="5" name="عنصر نائب للتاريخ 4"/>
          <p:cNvSpPr>
            <a:spLocks noGrp="1"/>
          </p:cNvSpPr>
          <p:nvPr>
            <p:ph type="dt" sz="half" idx="10"/>
          </p:nvPr>
        </p:nvSpPr>
        <p:spPr/>
        <p:txBody>
          <a:bodyPr/>
          <a:lstStyle/>
          <a:p>
            <a:fld id="{EF203AB6-720F-46E4-B03D-55D0BF1A39DC}" type="datetimeFigureOut">
              <a:rPr lang="en-US" smtClean="0">
                <a:solidFill>
                  <a:srgbClr val="04617B"/>
                </a:solidFill>
              </a:rPr>
              <a:pPr/>
              <a:t>4/7/2018</a:t>
            </a:fld>
            <a:endParaRPr lang="en-US">
              <a:solidFill>
                <a:srgbClr val="04617B"/>
              </a:solidFill>
            </a:endParaRPr>
          </a:p>
        </p:txBody>
      </p:sp>
      <p:sp>
        <p:nvSpPr>
          <p:cNvPr id="6" name="عنصر نائب للتذييل 5"/>
          <p:cNvSpPr>
            <a:spLocks noGrp="1"/>
          </p:cNvSpPr>
          <p:nvPr>
            <p:ph type="ftr" sz="quarter" idx="11"/>
          </p:nvPr>
        </p:nvSpPr>
        <p:spPr/>
        <p:txBody>
          <a:bodyPr/>
          <a:lstStyle/>
          <a:p>
            <a:endParaRPr lang="en-US">
              <a:solidFill>
                <a:srgbClr val="04617B"/>
              </a:solidFill>
            </a:endParaRPr>
          </a:p>
        </p:txBody>
      </p:sp>
      <p:sp>
        <p:nvSpPr>
          <p:cNvPr id="7" name="عنصر نائب لرقم الشريحة 6"/>
          <p:cNvSpPr>
            <a:spLocks noGrp="1"/>
          </p:cNvSpPr>
          <p:nvPr>
            <p:ph type="sldNum" sz="quarter" idx="12"/>
          </p:nvPr>
        </p:nvSpPr>
        <p:spPr/>
        <p:txBody>
          <a:bodyPr/>
          <a:lstStyle/>
          <a:p>
            <a:fld id="{2DFB200D-6CDE-41A8-B294-4997A86B8E7A}" type="slidenum">
              <a:rPr lang="en-US" smtClean="0"/>
              <a:pPr/>
              <a:t>‹#›</a:t>
            </a:fld>
            <a:endParaRPr lang="en-US"/>
          </a:p>
        </p:txBody>
      </p:sp>
      <p:sp>
        <p:nvSpPr>
          <p:cNvPr id="9" name="عنصر نائب للمحتوى 8"/>
          <p:cNvSpPr>
            <a:spLocks noGrp="1"/>
          </p:cNvSpPr>
          <p:nvPr>
            <p:ph sz="quarter" idx="1"/>
          </p:nvPr>
        </p:nvSpPr>
        <p:spPr>
          <a:xfrm>
            <a:off x="457200" y="1600200"/>
            <a:ext cx="3657600" cy="4572000"/>
          </a:xfrm>
        </p:spPr>
        <p:txBody>
          <a:body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11" name="عنصر نائب للمحتوى 10"/>
          <p:cNvSpPr>
            <a:spLocks noGrp="1"/>
          </p:cNvSpPr>
          <p:nvPr>
            <p:ph sz="quarter" idx="2"/>
          </p:nvPr>
        </p:nvSpPr>
        <p:spPr>
          <a:xfrm>
            <a:off x="4270248" y="1600200"/>
            <a:ext cx="3657600" cy="4572000"/>
          </a:xfrm>
        </p:spPr>
        <p:txBody>
          <a:body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Tree>
    <p:extLst>
      <p:ext uri="{BB962C8B-B14F-4D97-AF65-F5344CB8AC3E}">
        <p14:creationId xmlns:p14="http://schemas.microsoft.com/office/powerpoint/2010/main" val="23412924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7543800" cy="1143000"/>
          </a:xfrm>
        </p:spPr>
        <p:txBody>
          <a:bodyPr anchor="b"/>
          <a:lstStyle>
            <a:lvl1pPr>
              <a:defRPr/>
            </a:lvl1pPr>
          </a:lstStyle>
          <a:p>
            <a:r>
              <a:rPr kumimoji="0" lang="ar-SA"/>
              <a:t>انقر لتحرير نمط العنوان الرئيسي</a:t>
            </a:r>
            <a:endParaRPr kumimoji="0" lang="en-US"/>
          </a:p>
        </p:txBody>
      </p:sp>
      <p:sp>
        <p:nvSpPr>
          <p:cNvPr id="7" name="عنصر نائب للتاريخ 6"/>
          <p:cNvSpPr>
            <a:spLocks noGrp="1"/>
          </p:cNvSpPr>
          <p:nvPr>
            <p:ph type="dt" sz="half" idx="10"/>
          </p:nvPr>
        </p:nvSpPr>
        <p:spPr/>
        <p:txBody>
          <a:bodyPr/>
          <a:lstStyle/>
          <a:p>
            <a:fld id="{EF203AB6-720F-46E4-B03D-55D0BF1A39DC}" type="datetimeFigureOut">
              <a:rPr lang="en-US" smtClean="0">
                <a:solidFill>
                  <a:srgbClr val="04617B"/>
                </a:solidFill>
              </a:rPr>
              <a:pPr/>
              <a:t>4/7/2018</a:t>
            </a:fld>
            <a:endParaRPr lang="en-US">
              <a:solidFill>
                <a:srgbClr val="04617B"/>
              </a:solidFill>
            </a:endParaRPr>
          </a:p>
        </p:txBody>
      </p:sp>
      <p:sp>
        <p:nvSpPr>
          <p:cNvPr id="8" name="عنصر نائب للتذييل 7"/>
          <p:cNvSpPr>
            <a:spLocks noGrp="1"/>
          </p:cNvSpPr>
          <p:nvPr>
            <p:ph type="ftr" sz="quarter" idx="11"/>
          </p:nvPr>
        </p:nvSpPr>
        <p:spPr/>
        <p:txBody>
          <a:bodyPr/>
          <a:lstStyle/>
          <a:p>
            <a:endParaRPr lang="en-US">
              <a:solidFill>
                <a:srgbClr val="04617B"/>
              </a:solidFill>
            </a:endParaRPr>
          </a:p>
        </p:txBody>
      </p:sp>
      <p:sp>
        <p:nvSpPr>
          <p:cNvPr id="9" name="عنصر نائب لرقم الشريحة 8"/>
          <p:cNvSpPr>
            <a:spLocks noGrp="1"/>
          </p:cNvSpPr>
          <p:nvPr>
            <p:ph type="sldNum" sz="quarter" idx="12"/>
          </p:nvPr>
        </p:nvSpPr>
        <p:spPr/>
        <p:txBody>
          <a:bodyPr/>
          <a:lstStyle/>
          <a:p>
            <a:fld id="{2DFB200D-6CDE-41A8-B294-4997A86B8E7A}" type="slidenum">
              <a:rPr lang="en-US" smtClean="0"/>
              <a:pPr/>
              <a:t>‹#›</a:t>
            </a:fld>
            <a:endParaRPr lang="en-US"/>
          </a:p>
        </p:txBody>
      </p:sp>
      <p:sp>
        <p:nvSpPr>
          <p:cNvPr id="11" name="عنصر نائب للمحتوى 10"/>
          <p:cNvSpPr>
            <a:spLocks noGrp="1"/>
          </p:cNvSpPr>
          <p:nvPr>
            <p:ph sz="quarter" idx="2"/>
          </p:nvPr>
        </p:nvSpPr>
        <p:spPr>
          <a:xfrm>
            <a:off x="457200" y="2362200"/>
            <a:ext cx="3657600" cy="3886200"/>
          </a:xfrm>
        </p:spPr>
        <p:txBody>
          <a:body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13" name="عنصر نائب للمحتوى 12"/>
          <p:cNvSpPr>
            <a:spLocks noGrp="1"/>
          </p:cNvSpPr>
          <p:nvPr>
            <p:ph sz="quarter" idx="4"/>
          </p:nvPr>
        </p:nvSpPr>
        <p:spPr>
          <a:xfrm>
            <a:off x="4371975" y="2362200"/>
            <a:ext cx="3657600" cy="3886200"/>
          </a:xfrm>
        </p:spPr>
        <p:txBody>
          <a:body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12" name="عنصر نائب للنص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ar-SA"/>
              <a:t>انقر لتحرير أنماط النص الرئيسي</a:t>
            </a:r>
          </a:p>
        </p:txBody>
      </p:sp>
      <p:sp>
        <p:nvSpPr>
          <p:cNvPr id="14" name="عنصر نائب للنص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ar-SA"/>
              <a:t>انقر لتحرير أنماط النص الرئيسي</a:t>
            </a:r>
          </a:p>
        </p:txBody>
      </p:sp>
    </p:spTree>
    <p:extLst>
      <p:ext uri="{BB962C8B-B14F-4D97-AF65-F5344CB8AC3E}">
        <p14:creationId xmlns:p14="http://schemas.microsoft.com/office/powerpoint/2010/main" val="28603727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a:t>انقر لتحرير نمط العنوان الرئيسي</a:t>
            </a:r>
            <a:endParaRPr kumimoji="0" lang="en-US"/>
          </a:p>
        </p:txBody>
      </p:sp>
      <p:sp>
        <p:nvSpPr>
          <p:cNvPr id="6" name="عنصر نائب للتاريخ 5"/>
          <p:cNvSpPr>
            <a:spLocks noGrp="1"/>
          </p:cNvSpPr>
          <p:nvPr>
            <p:ph type="dt" sz="half" idx="10"/>
          </p:nvPr>
        </p:nvSpPr>
        <p:spPr/>
        <p:txBody>
          <a:bodyPr rtlCol="0"/>
          <a:lstStyle/>
          <a:p>
            <a:fld id="{EF203AB6-720F-46E4-B03D-55D0BF1A39DC}" type="datetimeFigureOut">
              <a:rPr lang="en-US" smtClean="0">
                <a:solidFill>
                  <a:srgbClr val="04617B"/>
                </a:solidFill>
              </a:rPr>
              <a:pPr/>
              <a:t>4/7/2018</a:t>
            </a:fld>
            <a:endParaRPr lang="en-US">
              <a:solidFill>
                <a:srgbClr val="04617B"/>
              </a:solidFill>
            </a:endParaRPr>
          </a:p>
        </p:txBody>
      </p:sp>
      <p:sp>
        <p:nvSpPr>
          <p:cNvPr id="7" name="عنصر نائب لرقم الشريحة 6"/>
          <p:cNvSpPr>
            <a:spLocks noGrp="1"/>
          </p:cNvSpPr>
          <p:nvPr>
            <p:ph type="sldNum" sz="quarter" idx="11"/>
          </p:nvPr>
        </p:nvSpPr>
        <p:spPr/>
        <p:txBody>
          <a:bodyPr rtlCol="0"/>
          <a:lstStyle/>
          <a:p>
            <a:fld id="{2DFB200D-6CDE-41A8-B294-4997A86B8E7A}" type="slidenum">
              <a:rPr lang="en-US" smtClean="0"/>
              <a:pPr/>
              <a:t>‹#›</a:t>
            </a:fld>
            <a:endParaRPr lang="en-US"/>
          </a:p>
        </p:txBody>
      </p:sp>
      <p:sp>
        <p:nvSpPr>
          <p:cNvPr id="8" name="عنصر نائب للتذييل 7"/>
          <p:cNvSpPr>
            <a:spLocks noGrp="1"/>
          </p:cNvSpPr>
          <p:nvPr>
            <p:ph type="ftr" sz="quarter" idx="12"/>
          </p:nvPr>
        </p:nvSpPr>
        <p:spPr/>
        <p:txBody>
          <a:bodyPr rtlCol="0"/>
          <a:lstStyle/>
          <a:p>
            <a:endParaRPr lang="en-US">
              <a:solidFill>
                <a:srgbClr val="04617B"/>
              </a:solidFill>
            </a:endParaRPr>
          </a:p>
        </p:txBody>
      </p:sp>
    </p:spTree>
    <p:extLst>
      <p:ext uri="{BB962C8B-B14F-4D97-AF65-F5344CB8AC3E}">
        <p14:creationId xmlns:p14="http://schemas.microsoft.com/office/powerpoint/2010/main" val="3283184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a:t>انقر لتحرير نمط العنوان الرئيسي</a:t>
            </a:r>
            <a:endParaRPr kumimoji="0" lang="en-US"/>
          </a:p>
        </p:txBody>
      </p:sp>
      <p:sp>
        <p:nvSpPr>
          <p:cNvPr id="5" name="عنصر نائب للتاريخ 4"/>
          <p:cNvSpPr>
            <a:spLocks noGrp="1"/>
          </p:cNvSpPr>
          <p:nvPr>
            <p:ph type="dt" sz="half" idx="10"/>
          </p:nvPr>
        </p:nvSpPr>
        <p:spPr/>
        <p:txBody>
          <a:bodyPr/>
          <a:lstStyle/>
          <a:p>
            <a:endParaRPr lang="en-US" dirty="0"/>
          </a:p>
        </p:txBody>
      </p:sp>
      <p:sp>
        <p:nvSpPr>
          <p:cNvPr id="6" name="عنصر نائب للتذييل 5"/>
          <p:cNvSpPr>
            <a:spLocks noGrp="1"/>
          </p:cNvSpPr>
          <p:nvPr>
            <p:ph type="ftr" sz="quarter" idx="11"/>
          </p:nvPr>
        </p:nvSpPr>
        <p:spPr/>
        <p:txBody>
          <a:bodyPr/>
          <a:lstStyle/>
          <a:p>
            <a:endParaRPr lang="en-US" dirty="0"/>
          </a:p>
        </p:txBody>
      </p:sp>
      <p:sp>
        <p:nvSpPr>
          <p:cNvPr id="7" name="عنصر نائب لرقم الشريحة 6"/>
          <p:cNvSpPr>
            <a:spLocks noGrp="1"/>
          </p:cNvSpPr>
          <p:nvPr>
            <p:ph type="sldNum" sz="quarter" idx="12"/>
          </p:nvPr>
        </p:nvSpPr>
        <p:spPr/>
        <p:txBody>
          <a:bodyPr/>
          <a:lstStyle/>
          <a:p>
            <a:fld id="{478BEA25-5AC1-4FB0-9AE8-DD2AE28B306A}" type="slidenum">
              <a:rPr lang="en-US" smtClean="0"/>
              <a:pPr/>
              <a:t>‹#›</a:t>
            </a:fld>
            <a:endParaRPr lang="en-US" dirty="0"/>
          </a:p>
        </p:txBody>
      </p:sp>
      <p:sp>
        <p:nvSpPr>
          <p:cNvPr id="9" name="عنصر نائب للمحتوى 8"/>
          <p:cNvSpPr>
            <a:spLocks noGrp="1"/>
          </p:cNvSpPr>
          <p:nvPr>
            <p:ph sz="quarter" idx="1"/>
          </p:nvPr>
        </p:nvSpPr>
        <p:spPr>
          <a:xfrm>
            <a:off x="457200" y="1600200"/>
            <a:ext cx="3657600" cy="4572000"/>
          </a:xfrm>
        </p:spPr>
        <p:txBody>
          <a:body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11" name="عنصر نائب للمحتوى 10"/>
          <p:cNvSpPr>
            <a:spLocks noGrp="1"/>
          </p:cNvSpPr>
          <p:nvPr>
            <p:ph sz="quarter" idx="2"/>
          </p:nvPr>
        </p:nvSpPr>
        <p:spPr>
          <a:xfrm>
            <a:off x="4270248" y="1600200"/>
            <a:ext cx="3657600" cy="4572000"/>
          </a:xfrm>
        </p:spPr>
        <p:txBody>
          <a:body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EF203AB6-720F-46E4-B03D-55D0BF1A39DC}" type="datetimeFigureOut">
              <a:rPr lang="en-US" smtClean="0">
                <a:solidFill>
                  <a:srgbClr val="04617B"/>
                </a:solidFill>
              </a:rPr>
              <a:pPr/>
              <a:t>4/7/2018</a:t>
            </a:fld>
            <a:endParaRPr lang="en-US">
              <a:solidFill>
                <a:srgbClr val="04617B"/>
              </a:solidFill>
            </a:endParaRPr>
          </a:p>
        </p:txBody>
      </p:sp>
      <p:sp>
        <p:nvSpPr>
          <p:cNvPr id="3" name="عنصر نائب للتذييل 2"/>
          <p:cNvSpPr>
            <a:spLocks noGrp="1"/>
          </p:cNvSpPr>
          <p:nvPr>
            <p:ph type="ftr" sz="quarter" idx="11"/>
          </p:nvPr>
        </p:nvSpPr>
        <p:spPr/>
        <p:txBody>
          <a:bodyPr/>
          <a:lstStyle/>
          <a:p>
            <a:endParaRPr lang="en-US">
              <a:solidFill>
                <a:srgbClr val="04617B"/>
              </a:solidFill>
            </a:endParaRPr>
          </a:p>
        </p:txBody>
      </p:sp>
      <p:sp>
        <p:nvSpPr>
          <p:cNvPr id="4" name="عنصر نائب لرقم الشريحة 3"/>
          <p:cNvSpPr>
            <a:spLocks noGrp="1"/>
          </p:cNvSpPr>
          <p:nvPr>
            <p:ph type="sldNum" sz="quarter" idx="12"/>
          </p:nvPr>
        </p:nvSpPr>
        <p:spPr/>
        <p:txBody>
          <a:bodyPr/>
          <a:lstStyle/>
          <a:p>
            <a:fld id="{2DFB200D-6CDE-41A8-B294-4997A86B8E7A}" type="slidenum">
              <a:rPr lang="en-US" smtClean="0"/>
              <a:pPr/>
              <a:t>‹#›</a:t>
            </a:fld>
            <a:endParaRPr lang="en-US"/>
          </a:p>
        </p:txBody>
      </p:sp>
    </p:spTree>
    <p:extLst>
      <p:ext uri="{BB962C8B-B14F-4D97-AF65-F5344CB8AC3E}">
        <p14:creationId xmlns:p14="http://schemas.microsoft.com/office/powerpoint/2010/main" val="10809703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محتوى ذو تسمية توضيحية">
    <p:bg>
      <p:bgRef idx="1001">
        <a:schemeClr val="bg1"/>
      </p:bgRef>
    </p:bg>
    <p:spTree>
      <p:nvGrpSpPr>
        <p:cNvPr id="1" name=""/>
        <p:cNvGrpSpPr/>
        <p:nvPr/>
      </p:nvGrpSpPr>
      <p:grpSpPr>
        <a:xfrm>
          <a:off x="0" y="0"/>
          <a:ext cx="0" cy="0"/>
          <a:chOff x="0" y="0"/>
          <a:chExt cx="0" cy="0"/>
        </a:xfrm>
      </p:grpSpPr>
      <p:sp>
        <p:nvSpPr>
          <p:cNvPr id="10" name="رابط مستقيم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dirty="0">
              <a:solidFill>
                <a:prstClr val="black"/>
              </a:solidFill>
            </a:endParaRPr>
          </a:p>
        </p:txBody>
      </p:sp>
      <p:sp>
        <p:nvSpPr>
          <p:cNvPr id="2" name="عنوان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ar-SA"/>
              <a:t>انقر لتحرير نمط العنوان الرئيسي</a:t>
            </a:r>
            <a:endParaRPr kumimoji="0" lang="en-US"/>
          </a:p>
        </p:txBody>
      </p:sp>
      <p:sp>
        <p:nvSpPr>
          <p:cNvPr id="3" name="عنصر نائب للنص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ar-SA"/>
              <a:t>انقر لتحرير أنماط النص الرئيسي</a:t>
            </a:r>
          </a:p>
        </p:txBody>
      </p:sp>
      <p:sp>
        <p:nvSpPr>
          <p:cNvPr id="8" name="رابط مستقيم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dirty="0">
              <a:solidFill>
                <a:prstClr val="black"/>
              </a:solidFill>
            </a:endParaRPr>
          </a:p>
        </p:txBody>
      </p:sp>
      <p:sp>
        <p:nvSpPr>
          <p:cNvPr id="9" name="رابط مستقيم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l" rtl="0"/>
            <a:endParaRPr lang="en-US" dirty="0">
              <a:solidFill>
                <a:prstClr val="black"/>
              </a:solidFill>
            </a:endParaRPr>
          </a:p>
        </p:txBody>
      </p:sp>
      <p:sp>
        <p:nvSpPr>
          <p:cNvPr id="11" name="رابط مستقيم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2" name="مستطيل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3" name="رابط مستقيم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4" name="شكل بيضاوي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18" name="عنصر نائب للمحتوى 17"/>
          <p:cNvSpPr>
            <a:spLocks noGrp="1"/>
          </p:cNvSpPr>
          <p:nvPr>
            <p:ph sz="quarter" idx="1"/>
          </p:nvPr>
        </p:nvSpPr>
        <p:spPr>
          <a:xfrm>
            <a:off x="304800" y="274320"/>
            <a:ext cx="5638800" cy="6327648"/>
          </a:xfrm>
        </p:spPr>
        <p:txBody>
          <a:body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21" name="عنصر نائب للتاريخ 20"/>
          <p:cNvSpPr>
            <a:spLocks noGrp="1"/>
          </p:cNvSpPr>
          <p:nvPr>
            <p:ph type="dt" sz="half" idx="14"/>
          </p:nvPr>
        </p:nvSpPr>
        <p:spPr/>
        <p:txBody>
          <a:bodyPr rtlCol="0"/>
          <a:lstStyle/>
          <a:p>
            <a:fld id="{EF203AB6-720F-46E4-B03D-55D0BF1A39DC}" type="datetimeFigureOut">
              <a:rPr lang="en-US" smtClean="0">
                <a:solidFill>
                  <a:srgbClr val="04617B"/>
                </a:solidFill>
              </a:rPr>
              <a:pPr/>
              <a:t>4/7/2018</a:t>
            </a:fld>
            <a:endParaRPr lang="en-US">
              <a:solidFill>
                <a:srgbClr val="04617B"/>
              </a:solidFill>
            </a:endParaRPr>
          </a:p>
        </p:txBody>
      </p:sp>
      <p:sp>
        <p:nvSpPr>
          <p:cNvPr id="22" name="عنصر نائب لرقم الشريحة 21"/>
          <p:cNvSpPr>
            <a:spLocks noGrp="1"/>
          </p:cNvSpPr>
          <p:nvPr>
            <p:ph type="sldNum" sz="quarter" idx="15"/>
          </p:nvPr>
        </p:nvSpPr>
        <p:spPr/>
        <p:txBody>
          <a:bodyPr rtlCol="0"/>
          <a:lstStyle/>
          <a:p>
            <a:fld id="{2DFB200D-6CDE-41A8-B294-4997A86B8E7A}" type="slidenum">
              <a:rPr lang="en-US" smtClean="0"/>
              <a:pPr/>
              <a:t>‹#›</a:t>
            </a:fld>
            <a:endParaRPr lang="en-US"/>
          </a:p>
        </p:txBody>
      </p:sp>
      <p:sp>
        <p:nvSpPr>
          <p:cNvPr id="23" name="عنصر نائب للتذييل 22"/>
          <p:cNvSpPr>
            <a:spLocks noGrp="1"/>
          </p:cNvSpPr>
          <p:nvPr>
            <p:ph type="ftr" sz="quarter" idx="16"/>
          </p:nvPr>
        </p:nvSpPr>
        <p:spPr/>
        <p:txBody>
          <a:bodyPr rtlCol="0"/>
          <a:lstStyle/>
          <a:p>
            <a:endParaRPr lang="en-US">
              <a:solidFill>
                <a:srgbClr val="04617B"/>
              </a:solidFill>
            </a:endParaRPr>
          </a:p>
        </p:txBody>
      </p:sp>
    </p:spTree>
    <p:extLst>
      <p:ext uri="{BB962C8B-B14F-4D97-AF65-F5344CB8AC3E}">
        <p14:creationId xmlns:p14="http://schemas.microsoft.com/office/powerpoint/2010/main" val="1736072675"/>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sp>
        <p:nvSpPr>
          <p:cNvPr id="9" name="رابط مستقيم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3" name="شكل بيضاوي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 name="عنوان 1"/>
          <p:cNvSpPr>
            <a:spLocks noGrp="1"/>
          </p:cNvSpPr>
          <p:nvPr>
            <p:ph type="title"/>
          </p:nvPr>
        </p:nvSpPr>
        <p:spPr>
          <a:xfrm rot="5400000">
            <a:off x="3350133" y="3200400"/>
            <a:ext cx="6309360" cy="457200"/>
          </a:xfrm>
        </p:spPr>
        <p:txBody>
          <a:bodyPr anchor="b"/>
          <a:lstStyle>
            <a:lvl1pPr algn="l">
              <a:buNone/>
              <a:defRPr sz="2000" b="1"/>
            </a:lvl1pPr>
          </a:lstStyle>
          <a:p>
            <a:r>
              <a:rPr kumimoji="0" lang="ar-SA"/>
              <a:t>انقر لتحرير نمط العنوان الرئيسي</a:t>
            </a:r>
            <a:endParaRPr kumimoji="0" lang="en-US"/>
          </a:p>
        </p:txBody>
      </p:sp>
      <p:sp>
        <p:nvSpPr>
          <p:cNvPr id="3" name="عنصر نائب للصورة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ar-SA"/>
              <a:t>انقر فوق الرمز لإضافة صورة</a:t>
            </a:r>
            <a:endParaRPr kumimoji="0" lang="en-US" dirty="0"/>
          </a:p>
        </p:txBody>
      </p:sp>
      <p:sp>
        <p:nvSpPr>
          <p:cNvPr id="4" name="عنصر نائب للنص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ar-SA"/>
              <a:t>انقر لتحرير أنماط النص الرئيسي</a:t>
            </a:r>
          </a:p>
        </p:txBody>
      </p:sp>
      <p:sp>
        <p:nvSpPr>
          <p:cNvPr id="10" name="رابط مستقيم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1" name="مستطيل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2" name="رابط مستقيم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9" name="رابط مستقيم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dirty="0">
              <a:solidFill>
                <a:prstClr val="black"/>
              </a:solidFill>
            </a:endParaRPr>
          </a:p>
        </p:txBody>
      </p:sp>
      <p:sp>
        <p:nvSpPr>
          <p:cNvPr id="20" name="رابط مستقيم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l" rtl="0"/>
            <a:endParaRPr lang="en-US" dirty="0">
              <a:solidFill>
                <a:prstClr val="black"/>
              </a:solidFill>
            </a:endParaRPr>
          </a:p>
        </p:txBody>
      </p:sp>
      <p:sp>
        <p:nvSpPr>
          <p:cNvPr id="17" name="عنصر نائب للتاريخ 16"/>
          <p:cNvSpPr>
            <a:spLocks noGrp="1"/>
          </p:cNvSpPr>
          <p:nvPr>
            <p:ph type="dt" sz="half" idx="10"/>
          </p:nvPr>
        </p:nvSpPr>
        <p:spPr/>
        <p:txBody>
          <a:bodyPr rtlCol="0"/>
          <a:lstStyle/>
          <a:p>
            <a:fld id="{EF203AB6-720F-46E4-B03D-55D0BF1A39DC}" type="datetimeFigureOut">
              <a:rPr lang="en-US" smtClean="0">
                <a:solidFill>
                  <a:srgbClr val="04617B"/>
                </a:solidFill>
              </a:rPr>
              <a:pPr/>
              <a:t>4/7/2018</a:t>
            </a:fld>
            <a:endParaRPr lang="en-US">
              <a:solidFill>
                <a:srgbClr val="04617B"/>
              </a:solidFill>
            </a:endParaRPr>
          </a:p>
        </p:txBody>
      </p:sp>
      <p:sp>
        <p:nvSpPr>
          <p:cNvPr id="18" name="عنصر نائب لرقم الشريحة 17"/>
          <p:cNvSpPr>
            <a:spLocks noGrp="1"/>
          </p:cNvSpPr>
          <p:nvPr>
            <p:ph type="sldNum" sz="quarter" idx="11"/>
          </p:nvPr>
        </p:nvSpPr>
        <p:spPr/>
        <p:txBody>
          <a:bodyPr rtlCol="0"/>
          <a:lstStyle/>
          <a:p>
            <a:fld id="{2DFB200D-6CDE-41A8-B294-4997A86B8E7A}" type="slidenum">
              <a:rPr lang="en-US" smtClean="0"/>
              <a:pPr/>
              <a:t>‹#›</a:t>
            </a:fld>
            <a:endParaRPr lang="en-US"/>
          </a:p>
        </p:txBody>
      </p:sp>
      <p:sp>
        <p:nvSpPr>
          <p:cNvPr id="21" name="عنصر نائب للتذييل 20"/>
          <p:cNvSpPr>
            <a:spLocks noGrp="1"/>
          </p:cNvSpPr>
          <p:nvPr>
            <p:ph type="ftr" sz="quarter" idx="12"/>
          </p:nvPr>
        </p:nvSpPr>
        <p:spPr/>
        <p:txBody>
          <a:bodyPr rtlCol="0"/>
          <a:lstStyle/>
          <a:p>
            <a:endParaRPr lang="en-US">
              <a:solidFill>
                <a:srgbClr val="04617B"/>
              </a:solidFill>
            </a:endParaRPr>
          </a:p>
        </p:txBody>
      </p:sp>
    </p:spTree>
    <p:extLst>
      <p:ext uri="{BB962C8B-B14F-4D97-AF65-F5344CB8AC3E}">
        <p14:creationId xmlns:p14="http://schemas.microsoft.com/office/powerpoint/2010/main" val="4798438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a:t>انقر لتحرير نمط العنوان الرئيسي</a:t>
            </a:r>
            <a:endParaRPr kumimoji="0" lang="en-US"/>
          </a:p>
        </p:txBody>
      </p:sp>
      <p:sp>
        <p:nvSpPr>
          <p:cNvPr id="3" name="عنصر نائب للعنوان العمودي 2"/>
          <p:cNvSpPr>
            <a:spLocks noGrp="1"/>
          </p:cNvSpPr>
          <p:nvPr>
            <p:ph type="body" orient="vert" idx="1"/>
          </p:nvPr>
        </p:nvSpPr>
        <p:spPr/>
        <p:txBody>
          <a:bodyPr vert="eaVert"/>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عنصر نائب للتاريخ 3"/>
          <p:cNvSpPr>
            <a:spLocks noGrp="1"/>
          </p:cNvSpPr>
          <p:nvPr>
            <p:ph type="dt" sz="half" idx="10"/>
          </p:nvPr>
        </p:nvSpPr>
        <p:spPr/>
        <p:txBody>
          <a:bodyPr/>
          <a:lstStyle/>
          <a:p>
            <a:fld id="{EF203AB6-720F-46E4-B03D-55D0BF1A39DC}" type="datetimeFigureOut">
              <a:rPr lang="en-US" smtClean="0">
                <a:solidFill>
                  <a:srgbClr val="04617B"/>
                </a:solidFill>
              </a:rPr>
              <a:pPr/>
              <a:t>4/7/2018</a:t>
            </a:fld>
            <a:endParaRPr lang="en-US">
              <a:solidFill>
                <a:srgbClr val="04617B"/>
              </a:solidFill>
            </a:endParaRPr>
          </a:p>
        </p:txBody>
      </p:sp>
      <p:sp>
        <p:nvSpPr>
          <p:cNvPr id="5" name="عنصر نائب للتذييل 4"/>
          <p:cNvSpPr>
            <a:spLocks noGrp="1"/>
          </p:cNvSpPr>
          <p:nvPr>
            <p:ph type="ftr" sz="quarter" idx="11"/>
          </p:nvPr>
        </p:nvSpPr>
        <p:spPr/>
        <p:txBody>
          <a:bodyPr/>
          <a:lstStyle/>
          <a:p>
            <a:endParaRPr lang="en-US">
              <a:solidFill>
                <a:srgbClr val="04617B"/>
              </a:solidFill>
            </a:endParaRPr>
          </a:p>
        </p:txBody>
      </p:sp>
      <p:sp>
        <p:nvSpPr>
          <p:cNvPr id="6" name="عنصر نائب لرقم الشريحة 5"/>
          <p:cNvSpPr>
            <a:spLocks noGrp="1"/>
          </p:cNvSpPr>
          <p:nvPr>
            <p:ph type="sldNum" sz="quarter" idx="12"/>
          </p:nvPr>
        </p:nvSpPr>
        <p:spPr/>
        <p:txBody>
          <a:bodyPr/>
          <a:lstStyle/>
          <a:p>
            <a:fld id="{2DFB200D-6CDE-41A8-B294-4997A86B8E7A}" type="slidenum">
              <a:rPr lang="en-US" smtClean="0"/>
              <a:pPr/>
              <a:t>‹#›</a:t>
            </a:fld>
            <a:endParaRPr lang="en-US"/>
          </a:p>
        </p:txBody>
      </p:sp>
    </p:spTree>
    <p:extLst>
      <p:ext uri="{BB962C8B-B14F-4D97-AF65-F5344CB8AC3E}">
        <p14:creationId xmlns:p14="http://schemas.microsoft.com/office/powerpoint/2010/main" val="18350706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9"/>
            <a:ext cx="1676400" cy="5851525"/>
          </a:xfrm>
        </p:spPr>
        <p:txBody>
          <a:bodyPr vert="eaVert"/>
          <a:lstStyle/>
          <a:p>
            <a:r>
              <a:rPr kumimoji="0" lang="ar-SA"/>
              <a:t>انقر لتحرير نمط العنوان الرئيسي</a:t>
            </a:r>
            <a:endParaRPr kumimoji="0" lang="en-US"/>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عنصر نائب للتاريخ 3"/>
          <p:cNvSpPr>
            <a:spLocks noGrp="1"/>
          </p:cNvSpPr>
          <p:nvPr>
            <p:ph type="dt" sz="half" idx="10"/>
          </p:nvPr>
        </p:nvSpPr>
        <p:spPr/>
        <p:txBody>
          <a:bodyPr/>
          <a:lstStyle/>
          <a:p>
            <a:fld id="{EF203AB6-720F-46E4-B03D-55D0BF1A39DC}" type="datetimeFigureOut">
              <a:rPr lang="en-US" smtClean="0">
                <a:solidFill>
                  <a:srgbClr val="04617B"/>
                </a:solidFill>
              </a:rPr>
              <a:pPr/>
              <a:t>4/7/2018</a:t>
            </a:fld>
            <a:endParaRPr lang="en-US">
              <a:solidFill>
                <a:srgbClr val="04617B"/>
              </a:solidFill>
            </a:endParaRPr>
          </a:p>
        </p:txBody>
      </p:sp>
      <p:sp>
        <p:nvSpPr>
          <p:cNvPr id="5" name="عنصر نائب للتذييل 4"/>
          <p:cNvSpPr>
            <a:spLocks noGrp="1"/>
          </p:cNvSpPr>
          <p:nvPr>
            <p:ph type="ftr" sz="quarter" idx="11"/>
          </p:nvPr>
        </p:nvSpPr>
        <p:spPr/>
        <p:txBody>
          <a:bodyPr/>
          <a:lstStyle/>
          <a:p>
            <a:endParaRPr lang="en-US">
              <a:solidFill>
                <a:srgbClr val="04617B"/>
              </a:solidFill>
            </a:endParaRPr>
          </a:p>
        </p:txBody>
      </p:sp>
      <p:sp>
        <p:nvSpPr>
          <p:cNvPr id="6" name="عنصر نائب لرقم الشريحة 5"/>
          <p:cNvSpPr>
            <a:spLocks noGrp="1"/>
          </p:cNvSpPr>
          <p:nvPr>
            <p:ph type="sldNum" sz="quarter" idx="12"/>
          </p:nvPr>
        </p:nvSpPr>
        <p:spPr/>
        <p:txBody>
          <a:bodyPr/>
          <a:lstStyle/>
          <a:p>
            <a:fld id="{2DFB200D-6CDE-41A8-B294-4997A86B8E7A}" type="slidenum">
              <a:rPr lang="en-US" smtClean="0"/>
              <a:pPr/>
              <a:t>‹#›</a:t>
            </a:fld>
            <a:endParaRPr lang="en-US"/>
          </a:p>
        </p:txBody>
      </p:sp>
    </p:spTree>
    <p:extLst>
      <p:ext uri="{BB962C8B-B14F-4D97-AF65-F5344CB8AC3E}">
        <p14:creationId xmlns:p14="http://schemas.microsoft.com/office/powerpoint/2010/main" val="1926702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bg>
      <p:bgRef idx="1001">
        <a:schemeClr val="bg1"/>
      </p:bgRef>
    </p:bg>
    <p:spTree>
      <p:nvGrpSpPr>
        <p:cNvPr id="1" name=""/>
        <p:cNvGrpSpPr/>
        <p:nvPr/>
      </p:nvGrpSpPr>
      <p:grpSpPr>
        <a:xfrm>
          <a:off x="0" y="0"/>
          <a:ext cx="0" cy="0"/>
          <a:chOff x="0" y="0"/>
          <a:chExt cx="0" cy="0"/>
        </a:xfrm>
      </p:grpSpPr>
      <p:sp>
        <p:nvSpPr>
          <p:cNvPr id="8" name="عنوان 7"/>
          <p:cNvSpPr>
            <a:spLocks noGrp="1"/>
          </p:cNvSpPr>
          <p:nvPr>
            <p:ph type="ctrTitle"/>
          </p:nvPr>
        </p:nvSpPr>
        <p:spPr>
          <a:xfrm>
            <a:off x="2286000" y="3124200"/>
            <a:ext cx="6172200" cy="1894362"/>
          </a:xfrm>
        </p:spPr>
        <p:txBody>
          <a:bodyPr/>
          <a:lstStyle>
            <a:lvl1pPr>
              <a:defRPr b="1"/>
            </a:lvl1pPr>
          </a:lstStyle>
          <a:p>
            <a:r>
              <a:rPr kumimoji="0" lang="ar-SA"/>
              <a:t>انقر لتحرير نمط العنوان الرئيسي</a:t>
            </a:r>
            <a:endParaRPr kumimoji="0" lang="en-US"/>
          </a:p>
        </p:txBody>
      </p:sp>
      <p:sp>
        <p:nvSpPr>
          <p:cNvPr id="9" name="عنوان فرعي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ar-SA"/>
              <a:t>انقر لتحرير نمط العنوان الثانوي الرئيسي</a:t>
            </a:r>
            <a:endParaRPr kumimoji="0" lang="en-US"/>
          </a:p>
        </p:txBody>
      </p:sp>
      <p:sp>
        <p:nvSpPr>
          <p:cNvPr id="28" name="عنصر نائب للتاريخ 27"/>
          <p:cNvSpPr>
            <a:spLocks noGrp="1"/>
          </p:cNvSpPr>
          <p:nvPr>
            <p:ph type="dt" sz="half" idx="10"/>
          </p:nvPr>
        </p:nvSpPr>
        <p:spPr bwMode="auto">
          <a:xfrm rot="5400000">
            <a:off x="7764621" y="1174097"/>
            <a:ext cx="2286000" cy="381000"/>
          </a:xfrm>
        </p:spPr>
        <p:txBody>
          <a:bodyPr/>
          <a:lstStyle/>
          <a:p>
            <a:fld id="{E6DEF35D-41DF-4DDC-9D14-427CE9BF88B9}" type="datetimeFigureOut">
              <a:rPr lang="ar-SA" smtClean="0"/>
              <a:pPr/>
              <a:t>22/07/39</a:t>
            </a:fld>
            <a:endParaRPr lang="ar-SA"/>
          </a:p>
        </p:txBody>
      </p:sp>
      <p:sp>
        <p:nvSpPr>
          <p:cNvPr id="17" name="عنصر نائب للتذييل 16"/>
          <p:cNvSpPr>
            <a:spLocks noGrp="1"/>
          </p:cNvSpPr>
          <p:nvPr>
            <p:ph type="ftr" sz="quarter" idx="11"/>
          </p:nvPr>
        </p:nvSpPr>
        <p:spPr bwMode="auto">
          <a:xfrm rot="5400000">
            <a:off x="7077269" y="4181669"/>
            <a:ext cx="3657600" cy="384048"/>
          </a:xfrm>
        </p:spPr>
        <p:txBody>
          <a:bodyPr/>
          <a:lstStyle/>
          <a:p>
            <a:endParaRPr lang="ar-SA"/>
          </a:p>
        </p:txBody>
      </p:sp>
      <p:sp>
        <p:nvSpPr>
          <p:cNvPr id="10" name="مستطيل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مستطيل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مستطيل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مستطيل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رابط مستقيم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رابط مستقيم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رابط مستقيم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رابط مستقيم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رابط مستقيم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رابط مستقيم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مستطيل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شكل بيضاوي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شكل بيضاوي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شكل بيضاوي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شكل بيضاوي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شكل بيضاوي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عنصر نائب لرقم الشريحة 28"/>
          <p:cNvSpPr>
            <a:spLocks noGrp="1"/>
          </p:cNvSpPr>
          <p:nvPr>
            <p:ph type="sldNum" sz="quarter" idx="12"/>
          </p:nvPr>
        </p:nvSpPr>
        <p:spPr bwMode="auto">
          <a:xfrm>
            <a:off x="1325544" y="4928702"/>
            <a:ext cx="609600" cy="517524"/>
          </a:xfrm>
        </p:spPr>
        <p:txBody>
          <a:bodyPr/>
          <a:lstStyle/>
          <a:p>
            <a:fld id="{73E61B7A-0503-42B8-9D81-A0A16FE2880A}" type="slidenum">
              <a:rPr lang="ar-SA" smtClean="0"/>
              <a:pPr/>
              <a:t>‹#›</a:t>
            </a:fld>
            <a:endParaRPr lang="ar-SA"/>
          </a:p>
        </p:txBody>
      </p:sp>
    </p:spTree>
    <p:extLst>
      <p:ext uri="{BB962C8B-B14F-4D97-AF65-F5344CB8AC3E}">
        <p14:creationId xmlns:p14="http://schemas.microsoft.com/office/powerpoint/2010/main" val="3368648027"/>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a:t>انقر لتحرير نمط العنوان الرئيسي</a:t>
            </a:r>
            <a:endParaRPr kumimoji="0" lang="en-US"/>
          </a:p>
        </p:txBody>
      </p:sp>
      <p:sp>
        <p:nvSpPr>
          <p:cNvPr id="8" name="عنصر نائب للمحتوى 7"/>
          <p:cNvSpPr>
            <a:spLocks noGrp="1"/>
          </p:cNvSpPr>
          <p:nvPr>
            <p:ph sz="quarter" idx="1"/>
          </p:nvPr>
        </p:nvSpPr>
        <p:spPr>
          <a:xfrm>
            <a:off x="457200" y="1600200"/>
            <a:ext cx="7467600" cy="4873752"/>
          </a:xfrm>
        </p:spPr>
        <p:txBody>
          <a:body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7" name="عنصر نائب للتاريخ 6"/>
          <p:cNvSpPr>
            <a:spLocks noGrp="1"/>
          </p:cNvSpPr>
          <p:nvPr>
            <p:ph type="dt" sz="half" idx="14"/>
          </p:nvPr>
        </p:nvSpPr>
        <p:spPr/>
        <p:txBody>
          <a:bodyPr rtlCol="0"/>
          <a:lstStyle/>
          <a:p>
            <a:fld id="{E6DEF35D-41DF-4DDC-9D14-427CE9BF88B9}" type="datetimeFigureOut">
              <a:rPr lang="ar-SA" smtClean="0"/>
              <a:pPr/>
              <a:t>22/07/39</a:t>
            </a:fld>
            <a:endParaRPr lang="ar-SA"/>
          </a:p>
        </p:txBody>
      </p:sp>
      <p:sp>
        <p:nvSpPr>
          <p:cNvPr id="9" name="عنصر نائب لرقم الشريحة 8"/>
          <p:cNvSpPr>
            <a:spLocks noGrp="1"/>
          </p:cNvSpPr>
          <p:nvPr>
            <p:ph type="sldNum" sz="quarter" idx="15"/>
          </p:nvPr>
        </p:nvSpPr>
        <p:spPr/>
        <p:txBody>
          <a:bodyPr rtlCol="0"/>
          <a:lstStyle/>
          <a:p>
            <a:fld id="{73E61B7A-0503-42B8-9D81-A0A16FE2880A}" type="slidenum">
              <a:rPr lang="ar-SA" smtClean="0"/>
              <a:pPr/>
              <a:t>‹#›</a:t>
            </a:fld>
            <a:endParaRPr lang="ar-SA"/>
          </a:p>
        </p:txBody>
      </p:sp>
      <p:sp>
        <p:nvSpPr>
          <p:cNvPr id="10" name="عنصر نائب للتذييل 9"/>
          <p:cNvSpPr>
            <a:spLocks noGrp="1"/>
          </p:cNvSpPr>
          <p:nvPr>
            <p:ph type="ftr" sz="quarter" idx="16"/>
          </p:nvPr>
        </p:nvSpPr>
        <p:spPr/>
        <p:txBody>
          <a:bodyPr rtlCol="0"/>
          <a:lstStyle/>
          <a:p>
            <a:endParaRPr lang="ar-SA"/>
          </a:p>
        </p:txBody>
      </p:sp>
    </p:spTree>
    <p:extLst>
      <p:ext uri="{BB962C8B-B14F-4D97-AF65-F5344CB8AC3E}">
        <p14:creationId xmlns:p14="http://schemas.microsoft.com/office/powerpoint/2010/main" val="38112618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bg>
      <p:bgRef idx="1001">
        <a:schemeClr val="bg2"/>
      </p:bgRef>
    </p:bg>
    <p:spTree>
      <p:nvGrpSpPr>
        <p:cNvPr id="1" name=""/>
        <p:cNvGrpSpPr/>
        <p:nvPr/>
      </p:nvGrpSpPr>
      <p:grpSpPr>
        <a:xfrm>
          <a:off x="0" y="0"/>
          <a:ext cx="0" cy="0"/>
          <a:chOff x="0" y="0"/>
          <a:chExt cx="0" cy="0"/>
        </a:xfrm>
      </p:grpSpPr>
      <p:sp>
        <p:nvSpPr>
          <p:cNvPr id="2" name="عنوان 1"/>
          <p:cNvSpPr>
            <a:spLocks noGrp="1"/>
          </p:cNvSpPr>
          <p:nvPr>
            <p:ph type="title"/>
          </p:nvPr>
        </p:nvSpPr>
        <p:spPr>
          <a:xfrm>
            <a:off x="2286000" y="2895600"/>
            <a:ext cx="6172200" cy="2053590"/>
          </a:xfrm>
        </p:spPr>
        <p:txBody>
          <a:bodyPr/>
          <a:lstStyle>
            <a:lvl1pPr algn="l">
              <a:buNone/>
              <a:defRPr sz="3000" b="1" cap="small" baseline="0"/>
            </a:lvl1pPr>
          </a:lstStyle>
          <a:p>
            <a:r>
              <a:rPr kumimoji="0" lang="ar-SA"/>
              <a:t>انقر لتحرير نمط العنوان الرئيسي</a:t>
            </a:r>
            <a:endParaRPr kumimoji="0" lang="en-US"/>
          </a:p>
        </p:txBody>
      </p:sp>
      <p:sp>
        <p:nvSpPr>
          <p:cNvPr id="3" name="عنصر نائب للنص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ar-SA"/>
              <a:t>انقر لتحرير أنماط النص الرئيسي</a:t>
            </a:r>
          </a:p>
        </p:txBody>
      </p:sp>
      <p:sp>
        <p:nvSpPr>
          <p:cNvPr id="4" name="عنصر نائب للتاريخ 3"/>
          <p:cNvSpPr>
            <a:spLocks noGrp="1"/>
          </p:cNvSpPr>
          <p:nvPr>
            <p:ph type="dt" sz="half" idx="10"/>
          </p:nvPr>
        </p:nvSpPr>
        <p:spPr bwMode="auto">
          <a:xfrm rot="5400000">
            <a:off x="7763256" y="1170432"/>
            <a:ext cx="2286000" cy="381000"/>
          </a:xfrm>
        </p:spPr>
        <p:txBody>
          <a:bodyPr/>
          <a:lstStyle/>
          <a:p>
            <a:fld id="{E6DEF35D-41DF-4DDC-9D14-427CE9BF88B9}" type="datetimeFigureOut">
              <a:rPr lang="ar-SA" smtClean="0"/>
              <a:pPr/>
              <a:t>22/07/39</a:t>
            </a:fld>
            <a:endParaRPr lang="ar-SA"/>
          </a:p>
        </p:txBody>
      </p:sp>
      <p:sp>
        <p:nvSpPr>
          <p:cNvPr id="5" name="عنصر نائب للتذييل 4"/>
          <p:cNvSpPr>
            <a:spLocks noGrp="1"/>
          </p:cNvSpPr>
          <p:nvPr>
            <p:ph type="ftr" sz="quarter" idx="11"/>
          </p:nvPr>
        </p:nvSpPr>
        <p:spPr bwMode="auto">
          <a:xfrm rot="5400000">
            <a:off x="7077456" y="4178808"/>
            <a:ext cx="3657600" cy="384048"/>
          </a:xfrm>
        </p:spPr>
        <p:txBody>
          <a:bodyPr/>
          <a:lstStyle/>
          <a:p>
            <a:endParaRPr lang="ar-SA"/>
          </a:p>
        </p:txBody>
      </p:sp>
      <p:sp>
        <p:nvSpPr>
          <p:cNvPr id="9" name="مستطيل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مستطيل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مستطيل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مستطيل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رابط مستقيم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رابط مستقيم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رابط مستقيم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رابط مستقيم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رابط مستقيم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مستطيل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شكل بيضاوي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شكل بيضاوي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شكل بيضاوي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شكل بيضاوي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شكل بيضاوي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رابط مستقيم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عنصر نائب لرقم الشريحة 5"/>
          <p:cNvSpPr>
            <a:spLocks noGrp="1"/>
          </p:cNvSpPr>
          <p:nvPr>
            <p:ph type="sldNum" sz="quarter" idx="12"/>
          </p:nvPr>
        </p:nvSpPr>
        <p:spPr bwMode="auto">
          <a:xfrm>
            <a:off x="1340616" y="4928702"/>
            <a:ext cx="609600" cy="517524"/>
          </a:xfrm>
        </p:spPr>
        <p:txBody>
          <a:bodyPr/>
          <a:lstStyle/>
          <a:p>
            <a:fld id="{73E61B7A-0503-42B8-9D81-A0A16FE2880A}" type="slidenum">
              <a:rPr lang="ar-SA" smtClean="0"/>
              <a:pPr/>
              <a:t>‹#›</a:t>
            </a:fld>
            <a:endParaRPr lang="ar-SA"/>
          </a:p>
        </p:txBody>
      </p:sp>
    </p:spTree>
    <p:extLst>
      <p:ext uri="{BB962C8B-B14F-4D97-AF65-F5344CB8AC3E}">
        <p14:creationId xmlns:p14="http://schemas.microsoft.com/office/powerpoint/2010/main" val="1262584478"/>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a:t>انقر لتحرير نمط العنوان الرئيسي</a:t>
            </a:r>
            <a:endParaRPr kumimoji="0" lang="en-US"/>
          </a:p>
        </p:txBody>
      </p:sp>
      <p:sp>
        <p:nvSpPr>
          <p:cNvPr id="5" name="عنصر نائب للتاريخ 4"/>
          <p:cNvSpPr>
            <a:spLocks noGrp="1"/>
          </p:cNvSpPr>
          <p:nvPr>
            <p:ph type="dt" sz="half" idx="10"/>
          </p:nvPr>
        </p:nvSpPr>
        <p:spPr/>
        <p:txBody>
          <a:bodyPr/>
          <a:lstStyle/>
          <a:p>
            <a:fld id="{E6DEF35D-41DF-4DDC-9D14-427CE9BF88B9}" type="datetimeFigureOut">
              <a:rPr lang="ar-SA" smtClean="0"/>
              <a:pPr/>
              <a:t>22/07/39</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73E61B7A-0503-42B8-9D81-A0A16FE2880A}" type="slidenum">
              <a:rPr lang="ar-SA" smtClean="0"/>
              <a:pPr/>
              <a:t>‹#›</a:t>
            </a:fld>
            <a:endParaRPr lang="ar-SA"/>
          </a:p>
        </p:txBody>
      </p:sp>
      <p:sp>
        <p:nvSpPr>
          <p:cNvPr id="9" name="عنصر نائب للمحتوى 8"/>
          <p:cNvSpPr>
            <a:spLocks noGrp="1"/>
          </p:cNvSpPr>
          <p:nvPr>
            <p:ph sz="quarter" idx="1"/>
          </p:nvPr>
        </p:nvSpPr>
        <p:spPr>
          <a:xfrm>
            <a:off x="457200" y="1600200"/>
            <a:ext cx="3657600" cy="4572000"/>
          </a:xfrm>
        </p:spPr>
        <p:txBody>
          <a:body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11" name="عنصر نائب للمحتوى 10"/>
          <p:cNvSpPr>
            <a:spLocks noGrp="1"/>
          </p:cNvSpPr>
          <p:nvPr>
            <p:ph sz="quarter" idx="2"/>
          </p:nvPr>
        </p:nvSpPr>
        <p:spPr>
          <a:xfrm>
            <a:off x="4270248" y="1600200"/>
            <a:ext cx="3657600" cy="4572000"/>
          </a:xfrm>
        </p:spPr>
        <p:txBody>
          <a:body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Tree>
    <p:extLst>
      <p:ext uri="{BB962C8B-B14F-4D97-AF65-F5344CB8AC3E}">
        <p14:creationId xmlns:p14="http://schemas.microsoft.com/office/powerpoint/2010/main" val="6527908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7543800" cy="1143000"/>
          </a:xfrm>
        </p:spPr>
        <p:txBody>
          <a:bodyPr anchor="b"/>
          <a:lstStyle>
            <a:lvl1pPr>
              <a:defRPr/>
            </a:lvl1pPr>
          </a:lstStyle>
          <a:p>
            <a:r>
              <a:rPr kumimoji="0" lang="ar-SA"/>
              <a:t>انقر لتحرير نمط العنوان الرئيسي</a:t>
            </a:r>
            <a:endParaRPr kumimoji="0" lang="en-US"/>
          </a:p>
        </p:txBody>
      </p:sp>
      <p:sp>
        <p:nvSpPr>
          <p:cNvPr id="7" name="عنصر نائب للتاريخ 6"/>
          <p:cNvSpPr>
            <a:spLocks noGrp="1"/>
          </p:cNvSpPr>
          <p:nvPr>
            <p:ph type="dt" sz="half" idx="10"/>
          </p:nvPr>
        </p:nvSpPr>
        <p:spPr/>
        <p:txBody>
          <a:bodyPr/>
          <a:lstStyle/>
          <a:p>
            <a:fld id="{E6DEF35D-41DF-4DDC-9D14-427CE9BF88B9}" type="datetimeFigureOut">
              <a:rPr lang="ar-SA" smtClean="0"/>
              <a:pPr/>
              <a:t>22/07/39</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73E61B7A-0503-42B8-9D81-A0A16FE2880A}" type="slidenum">
              <a:rPr lang="ar-SA" smtClean="0"/>
              <a:pPr/>
              <a:t>‹#›</a:t>
            </a:fld>
            <a:endParaRPr lang="ar-SA"/>
          </a:p>
        </p:txBody>
      </p:sp>
      <p:sp>
        <p:nvSpPr>
          <p:cNvPr id="11" name="عنصر نائب للمحتوى 10"/>
          <p:cNvSpPr>
            <a:spLocks noGrp="1"/>
          </p:cNvSpPr>
          <p:nvPr>
            <p:ph sz="quarter" idx="2"/>
          </p:nvPr>
        </p:nvSpPr>
        <p:spPr>
          <a:xfrm>
            <a:off x="457200" y="2362200"/>
            <a:ext cx="3657600" cy="3886200"/>
          </a:xfrm>
        </p:spPr>
        <p:txBody>
          <a:body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13" name="عنصر نائب للمحتوى 12"/>
          <p:cNvSpPr>
            <a:spLocks noGrp="1"/>
          </p:cNvSpPr>
          <p:nvPr>
            <p:ph sz="quarter" idx="4"/>
          </p:nvPr>
        </p:nvSpPr>
        <p:spPr>
          <a:xfrm>
            <a:off x="4371975" y="2362200"/>
            <a:ext cx="3657600" cy="3886200"/>
          </a:xfrm>
        </p:spPr>
        <p:txBody>
          <a:body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12" name="عنصر نائب للنص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ar-SA"/>
              <a:t>انقر لتحرير أنماط النص الرئيسي</a:t>
            </a:r>
          </a:p>
        </p:txBody>
      </p:sp>
      <p:sp>
        <p:nvSpPr>
          <p:cNvPr id="14" name="عنصر نائب للنص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ar-SA"/>
              <a:t>انقر لتحرير أنماط النص الرئيسي</a:t>
            </a:r>
          </a:p>
        </p:txBody>
      </p:sp>
    </p:spTree>
    <p:extLst>
      <p:ext uri="{BB962C8B-B14F-4D97-AF65-F5344CB8AC3E}">
        <p14:creationId xmlns:p14="http://schemas.microsoft.com/office/powerpoint/2010/main" val="1149926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7543800" cy="1143000"/>
          </a:xfrm>
        </p:spPr>
        <p:txBody>
          <a:bodyPr anchor="b"/>
          <a:lstStyle>
            <a:lvl1pPr>
              <a:defRPr/>
            </a:lvl1pPr>
          </a:lstStyle>
          <a:p>
            <a:r>
              <a:rPr kumimoji="0" lang="ar-SA"/>
              <a:t>انقر لتحرير نمط العنوان الرئيسي</a:t>
            </a:r>
            <a:endParaRPr kumimoji="0" lang="en-US"/>
          </a:p>
        </p:txBody>
      </p:sp>
      <p:sp>
        <p:nvSpPr>
          <p:cNvPr id="7" name="عنصر نائب للتاريخ 6"/>
          <p:cNvSpPr>
            <a:spLocks noGrp="1"/>
          </p:cNvSpPr>
          <p:nvPr>
            <p:ph type="dt" sz="half" idx="10"/>
          </p:nvPr>
        </p:nvSpPr>
        <p:spPr/>
        <p:txBody>
          <a:bodyPr/>
          <a:lstStyle/>
          <a:p>
            <a:endParaRPr lang="en-US" dirty="0"/>
          </a:p>
        </p:txBody>
      </p:sp>
      <p:sp>
        <p:nvSpPr>
          <p:cNvPr id="8" name="عنصر نائب للتذييل 7"/>
          <p:cNvSpPr>
            <a:spLocks noGrp="1"/>
          </p:cNvSpPr>
          <p:nvPr>
            <p:ph type="ftr" sz="quarter" idx="11"/>
          </p:nvPr>
        </p:nvSpPr>
        <p:spPr/>
        <p:txBody>
          <a:bodyPr/>
          <a:lstStyle/>
          <a:p>
            <a:endParaRPr lang="en-US" dirty="0"/>
          </a:p>
        </p:txBody>
      </p:sp>
      <p:sp>
        <p:nvSpPr>
          <p:cNvPr id="9" name="عنصر نائب لرقم الشريحة 8"/>
          <p:cNvSpPr>
            <a:spLocks noGrp="1"/>
          </p:cNvSpPr>
          <p:nvPr>
            <p:ph type="sldNum" sz="quarter" idx="12"/>
          </p:nvPr>
        </p:nvSpPr>
        <p:spPr/>
        <p:txBody>
          <a:bodyPr/>
          <a:lstStyle/>
          <a:p>
            <a:fld id="{A7DF08EB-24FB-4E84-B665-568452ECD23A}" type="slidenum">
              <a:rPr lang="en-US" smtClean="0"/>
              <a:pPr/>
              <a:t>‹#›</a:t>
            </a:fld>
            <a:endParaRPr lang="en-US" dirty="0"/>
          </a:p>
        </p:txBody>
      </p:sp>
      <p:sp>
        <p:nvSpPr>
          <p:cNvPr id="11" name="عنصر نائب للمحتوى 10"/>
          <p:cNvSpPr>
            <a:spLocks noGrp="1"/>
          </p:cNvSpPr>
          <p:nvPr>
            <p:ph sz="quarter" idx="2"/>
          </p:nvPr>
        </p:nvSpPr>
        <p:spPr>
          <a:xfrm>
            <a:off x="457200" y="2362200"/>
            <a:ext cx="3657600" cy="3886200"/>
          </a:xfrm>
        </p:spPr>
        <p:txBody>
          <a:body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13" name="عنصر نائب للمحتوى 12"/>
          <p:cNvSpPr>
            <a:spLocks noGrp="1"/>
          </p:cNvSpPr>
          <p:nvPr>
            <p:ph sz="quarter" idx="4"/>
          </p:nvPr>
        </p:nvSpPr>
        <p:spPr>
          <a:xfrm>
            <a:off x="4371975" y="2362200"/>
            <a:ext cx="3657600" cy="3886200"/>
          </a:xfrm>
        </p:spPr>
        <p:txBody>
          <a:body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12" name="عنصر نائب للنص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ar-SA"/>
              <a:t>انقر لتحرير أنماط النص الرئيسي</a:t>
            </a:r>
          </a:p>
        </p:txBody>
      </p:sp>
      <p:sp>
        <p:nvSpPr>
          <p:cNvPr id="14" name="عنصر نائب للنص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ar-SA"/>
              <a:t>انقر لتحرير أنماط النص الرئيسي</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a:t>انقر لتحرير نمط العنوان الرئيسي</a:t>
            </a:r>
            <a:endParaRPr kumimoji="0" lang="en-US"/>
          </a:p>
        </p:txBody>
      </p:sp>
      <p:sp>
        <p:nvSpPr>
          <p:cNvPr id="6" name="عنصر نائب للتاريخ 5"/>
          <p:cNvSpPr>
            <a:spLocks noGrp="1"/>
          </p:cNvSpPr>
          <p:nvPr>
            <p:ph type="dt" sz="half" idx="10"/>
          </p:nvPr>
        </p:nvSpPr>
        <p:spPr/>
        <p:txBody>
          <a:bodyPr rtlCol="0"/>
          <a:lstStyle/>
          <a:p>
            <a:fld id="{E6DEF35D-41DF-4DDC-9D14-427CE9BF88B9}" type="datetimeFigureOut">
              <a:rPr lang="ar-SA" smtClean="0"/>
              <a:pPr/>
              <a:t>22/07/39</a:t>
            </a:fld>
            <a:endParaRPr lang="ar-SA"/>
          </a:p>
        </p:txBody>
      </p:sp>
      <p:sp>
        <p:nvSpPr>
          <p:cNvPr id="7" name="عنصر نائب لرقم الشريحة 6"/>
          <p:cNvSpPr>
            <a:spLocks noGrp="1"/>
          </p:cNvSpPr>
          <p:nvPr>
            <p:ph type="sldNum" sz="quarter" idx="11"/>
          </p:nvPr>
        </p:nvSpPr>
        <p:spPr/>
        <p:txBody>
          <a:bodyPr rtlCol="0"/>
          <a:lstStyle/>
          <a:p>
            <a:fld id="{73E61B7A-0503-42B8-9D81-A0A16FE2880A}" type="slidenum">
              <a:rPr lang="ar-SA" smtClean="0"/>
              <a:pPr/>
              <a:t>‹#›</a:t>
            </a:fld>
            <a:endParaRPr lang="ar-SA"/>
          </a:p>
        </p:txBody>
      </p:sp>
      <p:sp>
        <p:nvSpPr>
          <p:cNvPr id="8" name="عنصر نائب للتذييل 7"/>
          <p:cNvSpPr>
            <a:spLocks noGrp="1"/>
          </p:cNvSpPr>
          <p:nvPr>
            <p:ph type="ftr" sz="quarter" idx="12"/>
          </p:nvPr>
        </p:nvSpPr>
        <p:spPr/>
        <p:txBody>
          <a:bodyPr rtlCol="0"/>
          <a:lstStyle/>
          <a:p>
            <a:endParaRPr lang="ar-SA"/>
          </a:p>
        </p:txBody>
      </p:sp>
    </p:spTree>
    <p:extLst>
      <p:ext uri="{BB962C8B-B14F-4D97-AF65-F5344CB8AC3E}">
        <p14:creationId xmlns:p14="http://schemas.microsoft.com/office/powerpoint/2010/main" val="4010157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E6DEF35D-41DF-4DDC-9D14-427CE9BF88B9}" type="datetimeFigureOut">
              <a:rPr lang="ar-SA" smtClean="0"/>
              <a:pPr/>
              <a:t>22/07/39</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73E61B7A-0503-42B8-9D81-A0A16FE2880A}" type="slidenum">
              <a:rPr lang="ar-SA" smtClean="0"/>
              <a:pPr/>
              <a:t>‹#›</a:t>
            </a:fld>
            <a:endParaRPr lang="ar-SA"/>
          </a:p>
        </p:txBody>
      </p:sp>
    </p:spTree>
    <p:extLst>
      <p:ext uri="{BB962C8B-B14F-4D97-AF65-F5344CB8AC3E}">
        <p14:creationId xmlns:p14="http://schemas.microsoft.com/office/powerpoint/2010/main" val="32245657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محتوى ذو تسمية توضيحية">
    <p:bg>
      <p:bgRef idx="1001">
        <a:schemeClr val="bg1"/>
      </p:bgRef>
    </p:bg>
    <p:spTree>
      <p:nvGrpSpPr>
        <p:cNvPr id="1" name=""/>
        <p:cNvGrpSpPr/>
        <p:nvPr/>
      </p:nvGrpSpPr>
      <p:grpSpPr>
        <a:xfrm>
          <a:off x="0" y="0"/>
          <a:ext cx="0" cy="0"/>
          <a:chOff x="0" y="0"/>
          <a:chExt cx="0" cy="0"/>
        </a:xfrm>
      </p:grpSpPr>
      <p:sp>
        <p:nvSpPr>
          <p:cNvPr id="10" name="رابط مستقيم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عنوان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ar-SA"/>
              <a:t>انقر لتحرير نمط العنوان الرئيسي</a:t>
            </a:r>
            <a:endParaRPr kumimoji="0" lang="en-US"/>
          </a:p>
        </p:txBody>
      </p:sp>
      <p:sp>
        <p:nvSpPr>
          <p:cNvPr id="3" name="عنصر نائب للنص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ar-SA"/>
              <a:t>انقر لتحرير أنماط النص الرئيسي</a:t>
            </a:r>
          </a:p>
        </p:txBody>
      </p:sp>
      <p:sp>
        <p:nvSpPr>
          <p:cNvPr id="8" name="رابط مستقيم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رابط مستقيم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رابط مستقيم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مستطيل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رابط مستقيم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شكل بيضاوي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عنصر نائب للمحتوى 17"/>
          <p:cNvSpPr>
            <a:spLocks noGrp="1"/>
          </p:cNvSpPr>
          <p:nvPr>
            <p:ph sz="quarter" idx="1"/>
          </p:nvPr>
        </p:nvSpPr>
        <p:spPr>
          <a:xfrm>
            <a:off x="304800" y="274320"/>
            <a:ext cx="5638800" cy="6327648"/>
          </a:xfrm>
        </p:spPr>
        <p:txBody>
          <a:body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21" name="عنصر نائب للتاريخ 20"/>
          <p:cNvSpPr>
            <a:spLocks noGrp="1"/>
          </p:cNvSpPr>
          <p:nvPr>
            <p:ph type="dt" sz="half" idx="14"/>
          </p:nvPr>
        </p:nvSpPr>
        <p:spPr/>
        <p:txBody>
          <a:bodyPr rtlCol="0"/>
          <a:lstStyle/>
          <a:p>
            <a:fld id="{E6DEF35D-41DF-4DDC-9D14-427CE9BF88B9}" type="datetimeFigureOut">
              <a:rPr lang="ar-SA" smtClean="0"/>
              <a:pPr/>
              <a:t>22/07/39</a:t>
            </a:fld>
            <a:endParaRPr lang="ar-SA"/>
          </a:p>
        </p:txBody>
      </p:sp>
      <p:sp>
        <p:nvSpPr>
          <p:cNvPr id="22" name="عنصر نائب لرقم الشريحة 21"/>
          <p:cNvSpPr>
            <a:spLocks noGrp="1"/>
          </p:cNvSpPr>
          <p:nvPr>
            <p:ph type="sldNum" sz="quarter" idx="15"/>
          </p:nvPr>
        </p:nvSpPr>
        <p:spPr/>
        <p:txBody>
          <a:bodyPr rtlCol="0"/>
          <a:lstStyle/>
          <a:p>
            <a:fld id="{73E61B7A-0503-42B8-9D81-A0A16FE2880A}" type="slidenum">
              <a:rPr lang="ar-SA" smtClean="0"/>
              <a:pPr/>
              <a:t>‹#›</a:t>
            </a:fld>
            <a:endParaRPr lang="ar-SA"/>
          </a:p>
        </p:txBody>
      </p:sp>
      <p:sp>
        <p:nvSpPr>
          <p:cNvPr id="23" name="عنصر نائب للتذييل 22"/>
          <p:cNvSpPr>
            <a:spLocks noGrp="1"/>
          </p:cNvSpPr>
          <p:nvPr>
            <p:ph type="ftr" sz="quarter" idx="16"/>
          </p:nvPr>
        </p:nvSpPr>
        <p:spPr/>
        <p:txBody>
          <a:bodyPr rtlCol="0"/>
          <a:lstStyle/>
          <a:p>
            <a:endParaRPr lang="ar-SA"/>
          </a:p>
        </p:txBody>
      </p:sp>
    </p:spTree>
    <p:extLst>
      <p:ext uri="{BB962C8B-B14F-4D97-AF65-F5344CB8AC3E}">
        <p14:creationId xmlns:p14="http://schemas.microsoft.com/office/powerpoint/2010/main" val="796275960"/>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sp>
        <p:nvSpPr>
          <p:cNvPr id="9" name="رابط مستقيم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شكل بيضاوي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عنوان 1"/>
          <p:cNvSpPr>
            <a:spLocks noGrp="1"/>
          </p:cNvSpPr>
          <p:nvPr>
            <p:ph type="title"/>
          </p:nvPr>
        </p:nvSpPr>
        <p:spPr>
          <a:xfrm rot="5400000">
            <a:off x="3350133" y="3200400"/>
            <a:ext cx="6309360" cy="457200"/>
          </a:xfrm>
        </p:spPr>
        <p:txBody>
          <a:bodyPr anchor="b"/>
          <a:lstStyle>
            <a:lvl1pPr algn="l">
              <a:buNone/>
              <a:defRPr sz="2000" b="1"/>
            </a:lvl1pPr>
          </a:lstStyle>
          <a:p>
            <a:r>
              <a:rPr kumimoji="0" lang="ar-SA"/>
              <a:t>انقر لتحرير نمط العنوان الرئيسي</a:t>
            </a:r>
            <a:endParaRPr kumimoji="0" lang="en-US"/>
          </a:p>
        </p:txBody>
      </p:sp>
      <p:sp>
        <p:nvSpPr>
          <p:cNvPr id="3" name="عنصر نائب للصورة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ar-SA"/>
              <a:t>انقر فوق الرمز لإضافة صورة</a:t>
            </a:r>
            <a:endParaRPr kumimoji="0" lang="en-US" dirty="0"/>
          </a:p>
        </p:txBody>
      </p:sp>
      <p:sp>
        <p:nvSpPr>
          <p:cNvPr id="4" name="عنصر نائب للنص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ar-SA"/>
              <a:t>انقر لتحرير أنماط النص الرئيسي</a:t>
            </a:r>
          </a:p>
        </p:txBody>
      </p:sp>
      <p:sp>
        <p:nvSpPr>
          <p:cNvPr id="10" name="رابط مستقيم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مستطيل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رابط مستقيم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رابط مستقيم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رابط مستقيم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عنصر نائب للتاريخ 16"/>
          <p:cNvSpPr>
            <a:spLocks noGrp="1"/>
          </p:cNvSpPr>
          <p:nvPr>
            <p:ph type="dt" sz="half" idx="10"/>
          </p:nvPr>
        </p:nvSpPr>
        <p:spPr/>
        <p:txBody>
          <a:bodyPr rtlCol="0"/>
          <a:lstStyle/>
          <a:p>
            <a:fld id="{E6DEF35D-41DF-4DDC-9D14-427CE9BF88B9}" type="datetimeFigureOut">
              <a:rPr lang="ar-SA" smtClean="0"/>
              <a:pPr/>
              <a:t>22/07/39</a:t>
            </a:fld>
            <a:endParaRPr lang="ar-SA"/>
          </a:p>
        </p:txBody>
      </p:sp>
      <p:sp>
        <p:nvSpPr>
          <p:cNvPr id="18" name="عنصر نائب لرقم الشريحة 17"/>
          <p:cNvSpPr>
            <a:spLocks noGrp="1"/>
          </p:cNvSpPr>
          <p:nvPr>
            <p:ph type="sldNum" sz="quarter" idx="11"/>
          </p:nvPr>
        </p:nvSpPr>
        <p:spPr/>
        <p:txBody>
          <a:bodyPr rtlCol="0"/>
          <a:lstStyle/>
          <a:p>
            <a:fld id="{73E61B7A-0503-42B8-9D81-A0A16FE2880A}" type="slidenum">
              <a:rPr lang="ar-SA" smtClean="0"/>
              <a:pPr/>
              <a:t>‹#›</a:t>
            </a:fld>
            <a:endParaRPr lang="ar-SA"/>
          </a:p>
        </p:txBody>
      </p:sp>
      <p:sp>
        <p:nvSpPr>
          <p:cNvPr id="21" name="عنصر نائب للتذييل 20"/>
          <p:cNvSpPr>
            <a:spLocks noGrp="1"/>
          </p:cNvSpPr>
          <p:nvPr>
            <p:ph type="ftr" sz="quarter" idx="12"/>
          </p:nvPr>
        </p:nvSpPr>
        <p:spPr/>
        <p:txBody>
          <a:bodyPr rtlCol="0"/>
          <a:lstStyle/>
          <a:p>
            <a:endParaRPr lang="ar-SA"/>
          </a:p>
        </p:txBody>
      </p:sp>
    </p:spTree>
    <p:extLst>
      <p:ext uri="{BB962C8B-B14F-4D97-AF65-F5344CB8AC3E}">
        <p14:creationId xmlns:p14="http://schemas.microsoft.com/office/powerpoint/2010/main" val="3400175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a:t>انقر لتحرير نمط العنوان الرئيسي</a:t>
            </a:r>
            <a:endParaRPr kumimoji="0" lang="en-US"/>
          </a:p>
        </p:txBody>
      </p:sp>
      <p:sp>
        <p:nvSpPr>
          <p:cNvPr id="3" name="عنصر نائب للعنوان العمودي 2"/>
          <p:cNvSpPr>
            <a:spLocks noGrp="1"/>
          </p:cNvSpPr>
          <p:nvPr>
            <p:ph type="body" orient="vert" idx="1"/>
          </p:nvPr>
        </p:nvSpPr>
        <p:spPr/>
        <p:txBody>
          <a:bodyPr vert="eaVert"/>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عنصر نائب للتاريخ 3"/>
          <p:cNvSpPr>
            <a:spLocks noGrp="1"/>
          </p:cNvSpPr>
          <p:nvPr>
            <p:ph type="dt" sz="half" idx="10"/>
          </p:nvPr>
        </p:nvSpPr>
        <p:spPr/>
        <p:txBody>
          <a:bodyPr/>
          <a:lstStyle/>
          <a:p>
            <a:fld id="{E6DEF35D-41DF-4DDC-9D14-427CE9BF88B9}" type="datetimeFigureOut">
              <a:rPr lang="ar-SA" smtClean="0"/>
              <a:pPr/>
              <a:t>22/07/39</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73E61B7A-0503-42B8-9D81-A0A16FE2880A}" type="slidenum">
              <a:rPr lang="ar-SA" smtClean="0"/>
              <a:pPr/>
              <a:t>‹#›</a:t>
            </a:fld>
            <a:endParaRPr lang="ar-SA"/>
          </a:p>
        </p:txBody>
      </p:sp>
    </p:spTree>
    <p:extLst>
      <p:ext uri="{BB962C8B-B14F-4D97-AF65-F5344CB8AC3E}">
        <p14:creationId xmlns:p14="http://schemas.microsoft.com/office/powerpoint/2010/main" val="10225436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9"/>
            <a:ext cx="1676400" cy="5851525"/>
          </a:xfrm>
        </p:spPr>
        <p:txBody>
          <a:bodyPr vert="eaVert"/>
          <a:lstStyle/>
          <a:p>
            <a:r>
              <a:rPr kumimoji="0" lang="ar-SA"/>
              <a:t>انقر لتحرير نمط العنوان الرئيسي</a:t>
            </a:r>
            <a:endParaRPr kumimoji="0" lang="en-US"/>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عنصر نائب للتاريخ 3"/>
          <p:cNvSpPr>
            <a:spLocks noGrp="1"/>
          </p:cNvSpPr>
          <p:nvPr>
            <p:ph type="dt" sz="half" idx="10"/>
          </p:nvPr>
        </p:nvSpPr>
        <p:spPr/>
        <p:txBody>
          <a:bodyPr/>
          <a:lstStyle/>
          <a:p>
            <a:fld id="{E6DEF35D-41DF-4DDC-9D14-427CE9BF88B9}" type="datetimeFigureOut">
              <a:rPr lang="ar-SA" smtClean="0"/>
              <a:pPr/>
              <a:t>22/07/39</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73E61B7A-0503-42B8-9D81-A0A16FE2880A}" type="slidenum">
              <a:rPr lang="ar-SA" smtClean="0"/>
              <a:pPr/>
              <a:t>‹#›</a:t>
            </a:fld>
            <a:endParaRPr lang="ar-SA"/>
          </a:p>
        </p:txBody>
      </p:sp>
    </p:spTree>
    <p:extLst>
      <p:ext uri="{BB962C8B-B14F-4D97-AF65-F5344CB8AC3E}">
        <p14:creationId xmlns:p14="http://schemas.microsoft.com/office/powerpoint/2010/main" val="17537794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Obj">
  <p:cSld name="عنوان، ونص،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762000"/>
          </a:xfrm>
        </p:spPr>
        <p:txBody>
          <a:bodyPr/>
          <a:lstStyle/>
          <a:p>
            <a:r>
              <a:rPr lang="ar-SA"/>
              <a:t>انقر لتحرير نمط العنوان الرئيسي</a:t>
            </a:r>
          </a:p>
        </p:txBody>
      </p:sp>
      <p:sp>
        <p:nvSpPr>
          <p:cNvPr id="3" name="عنصر نائب للنص 2"/>
          <p:cNvSpPr>
            <a:spLocks noGrp="1"/>
          </p:cNvSpPr>
          <p:nvPr>
            <p:ph type="body" sz="half" idx="1"/>
          </p:nvPr>
        </p:nvSpPr>
        <p:spPr>
          <a:xfrm>
            <a:off x="0" y="762000"/>
            <a:ext cx="4495800" cy="5715000"/>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p:cNvSpPr>
            <a:spLocks noGrp="1"/>
          </p:cNvSpPr>
          <p:nvPr>
            <p:ph sz="half" idx="2"/>
          </p:nvPr>
        </p:nvSpPr>
        <p:spPr>
          <a:xfrm>
            <a:off x="4648200" y="762000"/>
            <a:ext cx="4495800" cy="5715000"/>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p:cNvSpPr>
            <a:spLocks noGrp="1"/>
          </p:cNvSpPr>
          <p:nvPr>
            <p:ph type="dt" sz="half" idx="10"/>
          </p:nvPr>
        </p:nvSpPr>
        <p:spPr>
          <a:xfrm>
            <a:off x="0" y="6661150"/>
            <a:ext cx="2133600" cy="196850"/>
          </a:xfrm>
        </p:spPr>
        <p:txBody>
          <a:bodyPr/>
          <a:lstStyle>
            <a:lvl1pPr>
              <a:defRPr/>
            </a:lvl1pPr>
          </a:lstStyle>
          <a:p>
            <a:endParaRPr lang="en-US">
              <a:solidFill>
                <a:srgbClr val="000000"/>
              </a:solidFill>
            </a:endParaRPr>
          </a:p>
        </p:txBody>
      </p:sp>
      <p:sp>
        <p:nvSpPr>
          <p:cNvPr id="6" name="عنصر نائب للتذييل 5"/>
          <p:cNvSpPr>
            <a:spLocks noGrp="1"/>
          </p:cNvSpPr>
          <p:nvPr>
            <p:ph type="ftr" sz="quarter" idx="11"/>
          </p:nvPr>
        </p:nvSpPr>
        <p:spPr>
          <a:xfrm>
            <a:off x="3124200" y="6689725"/>
            <a:ext cx="2895600" cy="168275"/>
          </a:xfrm>
        </p:spPr>
        <p:txBody>
          <a:bodyPr/>
          <a:lstStyle>
            <a:lvl1pPr>
              <a:defRPr/>
            </a:lvl1pPr>
          </a:lstStyle>
          <a:p>
            <a:endParaRPr lang="en-US">
              <a:solidFill>
                <a:srgbClr val="000000"/>
              </a:solidFill>
            </a:endParaRPr>
          </a:p>
        </p:txBody>
      </p:sp>
      <p:sp>
        <p:nvSpPr>
          <p:cNvPr id="7" name="عنصر نائب لرقم الشريحة 6"/>
          <p:cNvSpPr>
            <a:spLocks noGrp="1"/>
          </p:cNvSpPr>
          <p:nvPr>
            <p:ph type="sldNum" sz="quarter" idx="12"/>
          </p:nvPr>
        </p:nvSpPr>
        <p:spPr>
          <a:xfrm>
            <a:off x="7010400" y="6689725"/>
            <a:ext cx="2133600" cy="136525"/>
          </a:xfrm>
        </p:spPr>
        <p:txBody>
          <a:bodyPr/>
          <a:lstStyle>
            <a:lvl1pPr>
              <a:defRPr/>
            </a:lvl1pPr>
          </a:lstStyle>
          <a:p>
            <a:fld id="{39024583-07B8-48EF-B4CD-0A728628982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9040200"/>
      </p:ext>
    </p:extLst>
  </p:cSld>
  <p:clrMapOvr>
    <a:masterClrMapping/>
  </p:clrMapOvr>
  <p:transition spd="med">
    <p:fade thruBlk="1"/>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شريحة عنوان">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0" y="4267200"/>
            <a:ext cx="9144000" cy="552450"/>
          </a:xfrm>
        </p:spPr>
        <p:txBody>
          <a:bodyPr/>
          <a:lstStyle>
            <a:lvl1pPr algn="ctr">
              <a:defRPr sz="4000">
                <a:solidFill>
                  <a:schemeClr val="tx1"/>
                </a:solidFill>
              </a:defRPr>
            </a:lvl1pPr>
          </a:lstStyle>
          <a:p>
            <a:r>
              <a:rPr lang="ar-SA"/>
              <a:t>انقر لتحرير نمط العنوان الرئيسي</a:t>
            </a:r>
            <a:endParaRPr lang="en-US"/>
          </a:p>
        </p:txBody>
      </p:sp>
      <p:sp>
        <p:nvSpPr>
          <p:cNvPr id="11267" name="Rectangle 3"/>
          <p:cNvSpPr>
            <a:spLocks noGrp="1" noChangeArrowheads="1"/>
          </p:cNvSpPr>
          <p:nvPr>
            <p:ph type="subTitle" idx="1"/>
          </p:nvPr>
        </p:nvSpPr>
        <p:spPr>
          <a:xfrm>
            <a:off x="0" y="4724400"/>
            <a:ext cx="9144000" cy="381000"/>
          </a:xfrm>
        </p:spPr>
        <p:txBody>
          <a:bodyPr/>
          <a:lstStyle>
            <a:lvl1pPr marL="0" indent="0" algn="ctr">
              <a:defRPr/>
            </a:lvl1pPr>
          </a:lstStyle>
          <a:p>
            <a:r>
              <a:rPr lang="ar-SA"/>
              <a:t>انقر لتحرير نمط العنوان الثانوي الرئيسي</a:t>
            </a:r>
            <a:endParaRPr lang="en-US"/>
          </a:p>
        </p:txBody>
      </p:sp>
      <p:sp>
        <p:nvSpPr>
          <p:cNvPr id="11268" name="Rectangle 4"/>
          <p:cNvSpPr>
            <a:spLocks noGrp="1" noChangeArrowheads="1"/>
          </p:cNvSpPr>
          <p:nvPr>
            <p:ph type="dt" sz="half" idx="2"/>
          </p:nvPr>
        </p:nvSpPr>
        <p:spPr>
          <a:xfrm>
            <a:off x="0" y="6689725"/>
            <a:ext cx="2133600" cy="168275"/>
          </a:xfrm>
        </p:spPr>
        <p:txBody>
          <a:bodyPr/>
          <a:lstStyle>
            <a:lvl1pPr>
              <a:defRPr b="0">
                <a:latin typeface="Arial Black" pitchFamily="34" charset="0"/>
              </a:defRPr>
            </a:lvl1pPr>
          </a:lstStyle>
          <a:p>
            <a:endParaRPr lang="en-US">
              <a:solidFill>
                <a:srgbClr val="000000"/>
              </a:solidFill>
            </a:endParaRPr>
          </a:p>
        </p:txBody>
      </p:sp>
      <p:sp>
        <p:nvSpPr>
          <p:cNvPr id="11269" name="Rectangle 5"/>
          <p:cNvSpPr>
            <a:spLocks noGrp="1" noChangeArrowheads="1"/>
          </p:cNvSpPr>
          <p:nvPr>
            <p:ph type="ftr" sz="quarter" idx="3"/>
          </p:nvPr>
        </p:nvSpPr>
        <p:spPr/>
        <p:txBody>
          <a:bodyPr/>
          <a:lstStyle>
            <a:lvl1pPr>
              <a:defRPr b="0">
                <a:latin typeface="Arial Black" pitchFamily="34" charset="0"/>
              </a:defRPr>
            </a:lvl1pPr>
          </a:lstStyle>
          <a:p>
            <a:endParaRPr lang="en-US">
              <a:solidFill>
                <a:srgbClr val="000000"/>
              </a:solidFill>
            </a:endParaRPr>
          </a:p>
        </p:txBody>
      </p:sp>
      <p:sp>
        <p:nvSpPr>
          <p:cNvPr id="11270" name="Rectangle 6"/>
          <p:cNvSpPr>
            <a:spLocks noGrp="1" noChangeArrowheads="1"/>
          </p:cNvSpPr>
          <p:nvPr>
            <p:ph type="sldNum" sz="quarter" idx="4"/>
          </p:nvPr>
        </p:nvSpPr>
        <p:spPr>
          <a:xfrm>
            <a:off x="7010400" y="6689725"/>
            <a:ext cx="2133600" cy="168275"/>
          </a:xfrm>
        </p:spPr>
        <p:txBody>
          <a:bodyPr/>
          <a:lstStyle>
            <a:lvl1pPr>
              <a:defRPr b="0">
                <a:latin typeface="Arial Black" pitchFamily="34" charset="0"/>
              </a:defRPr>
            </a:lvl1pPr>
          </a:lstStyle>
          <a:p>
            <a:fld id="{EE090B28-D514-4116-B1C5-C780E0B254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9182113"/>
      </p:ext>
    </p:extLst>
  </p:cSld>
  <p:clrMapOvr>
    <a:masterClrMapping/>
  </p:clrMapOvr>
  <p:transition spd="med">
    <p:fade thruBlk="1"/>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lvl1pPr>
              <a:defRPr/>
            </a:lvl1pPr>
          </a:lstStyle>
          <a:p>
            <a:endParaRPr lang="en-US">
              <a:solidFill>
                <a:srgbClr val="000000"/>
              </a:solidFill>
            </a:endParaRPr>
          </a:p>
        </p:txBody>
      </p:sp>
      <p:sp>
        <p:nvSpPr>
          <p:cNvPr id="5" name="عنصر نائب للتذييل 4"/>
          <p:cNvSpPr>
            <a:spLocks noGrp="1"/>
          </p:cNvSpPr>
          <p:nvPr>
            <p:ph type="ftr" sz="quarter" idx="11"/>
          </p:nvPr>
        </p:nvSpPr>
        <p:spPr/>
        <p:txBody>
          <a:bodyPr/>
          <a:lstStyle>
            <a:lvl1pPr>
              <a:defRPr/>
            </a:lvl1pPr>
          </a:lstStyle>
          <a:p>
            <a:endParaRPr lang="en-US">
              <a:solidFill>
                <a:srgbClr val="000000"/>
              </a:solidFill>
            </a:endParaRPr>
          </a:p>
        </p:txBody>
      </p:sp>
      <p:sp>
        <p:nvSpPr>
          <p:cNvPr id="6" name="عنصر نائب لرقم الشريحة 5"/>
          <p:cNvSpPr>
            <a:spLocks noGrp="1"/>
          </p:cNvSpPr>
          <p:nvPr>
            <p:ph type="sldNum" sz="quarter" idx="12"/>
          </p:nvPr>
        </p:nvSpPr>
        <p:spPr/>
        <p:txBody>
          <a:bodyPr/>
          <a:lstStyle>
            <a:lvl1pPr>
              <a:defRPr/>
            </a:lvl1pPr>
          </a:lstStyle>
          <a:p>
            <a:fld id="{DF7AE528-CABB-4673-8F29-181052EFD96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1139121"/>
      </p:ext>
    </p:extLst>
  </p:cSld>
  <p:clrMapOvr>
    <a:masterClrMapping/>
  </p:clrMapOvr>
  <p:transition spd="med">
    <p:fade thruBlk="1"/>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a:t>انقر لتحرير نمط العنوان الرئيسي</a:t>
            </a:r>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lvl1pPr>
              <a:defRPr/>
            </a:lvl1pPr>
          </a:lstStyle>
          <a:p>
            <a:endParaRPr lang="en-US">
              <a:solidFill>
                <a:srgbClr val="000000"/>
              </a:solidFill>
            </a:endParaRPr>
          </a:p>
        </p:txBody>
      </p:sp>
      <p:sp>
        <p:nvSpPr>
          <p:cNvPr id="5" name="عنصر نائب للتذييل 4"/>
          <p:cNvSpPr>
            <a:spLocks noGrp="1"/>
          </p:cNvSpPr>
          <p:nvPr>
            <p:ph type="ftr" sz="quarter" idx="11"/>
          </p:nvPr>
        </p:nvSpPr>
        <p:spPr/>
        <p:txBody>
          <a:bodyPr/>
          <a:lstStyle>
            <a:lvl1pPr>
              <a:defRPr/>
            </a:lvl1pPr>
          </a:lstStyle>
          <a:p>
            <a:endParaRPr lang="en-US">
              <a:solidFill>
                <a:srgbClr val="000000"/>
              </a:solidFill>
            </a:endParaRPr>
          </a:p>
        </p:txBody>
      </p:sp>
      <p:sp>
        <p:nvSpPr>
          <p:cNvPr id="6" name="عنصر نائب لرقم الشريحة 5"/>
          <p:cNvSpPr>
            <a:spLocks noGrp="1"/>
          </p:cNvSpPr>
          <p:nvPr>
            <p:ph type="sldNum" sz="quarter" idx="12"/>
          </p:nvPr>
        </p:nvSpPr>
        <p:spPr/>
        <p:txBody>
          <a:bodyPr/>
          <a:lstStyle>
            <a:lvl1pPr>
              <a:defRPr/>
            </a:lvl1pPr>
          </a:lstStyle>
          <a:p>
            <a:fld id="{A788DAE8-F318-44E7-A6FD-898BBE1C63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8839618"/>
      </p:ext>
    </p:extLst>
  </p:cSld>
  <p:clrMapOvr>
    <a:masterClrMapping/>
  </p:clrMapOvr>
  <p:transition spd="med">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a:t>انقر لتحرير نمط العنوان الرئيسي</a:t>
            </a:r>
            <a:endParaRPr kumimoji="0" lang="en-US"/>
          </a:p>
        </p:txBody>
      </p:sp>
      <p:sp>
        <p:nvSpPr>
          <p:cNvPr id="6" name="عنصر نائب للتاريخ 5"/>
          <p:cNvSpPr>
            <a:spLocks noGrp="1"/>
          </p:cNvSpPr>
          <p:nvPr>
            <p:ph type="dt" sz="half" idx="10"/>
          </p:nvPr>
        </p:nvSpPr>
        <p:spPr/>
        <p:txBody>
          <a:bodyPr rtlCol="0"/>
          <a:lstStyle/>
          <a:p>
            <a:endParaRPr lang="en-US" dirty="0"/>
          </a:p>
        </p:txBody>
      </p:sp>
      <p:sp>
        <p:nvSpPr>
          <p:cNvPr id="7" name="عنصر نائب لرقم الشريحة 6"/>
          <p:cNvSpPr>
            <a:spLocks noGrp="1"/>
          </p:cNvSpPr>
          <p:nvPr>
            <p:ph type="sldNum" sz="quarter" idx="11"/>
          </p:nvPr>
        </p:nvSpPr>
        <p:spPr/>
        <p:txBody>
          <a:bodyPr rtlCol="0"/>
          <a:lstStyle/>
          <a:p>
            <a:fld id="{1AAF59D1-6CFE-400A-8225-C9A49CEC29AA}" type="slidenum">
              <a:rPr lang="en-US" smtClean="0"/>
              <a:pPr/>
              <a:t>‹#›</a:t>
            </a:fld>
            <a:endParaRPr lang="en-US" dirty="0"/>
          </a:p>
        </p:txBody>
      </p:sp>
      <p:sp>
        <p:nvSpPr>
          <p:cNvPr id="8" name="عنصر نائب للتذييل 7"/>
          <p:cNvSpPr>
            <a:spLocks noGrp="1"/>
          </p:cNvSpPr>
          <p:nvPr>
            <p:ph type="ftr" sz="quarter" idx="12"/>
          </p:nvPr>
        </p:nvSpPr>
        <p:spPr/>
        <p:txBody>
          <a:bodyPr rtlCol="0"/>
          <a:lstStyle/>
          <a:p>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sz="half" idx="1"/>
          </p:nvPr>
        </p:nvSpPr>
        <p:spPr>
          <a:xfrm>
            <a:off x="0" y="762000"/>
            <a:ext cx="44958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p:cNvSpPr>
            <a:spLocks noGrp="1"/>
          </p:cNvSpPr>
          <p:nvPr>
            <p:ph sz="half" idx="2"/>
          </p:nvPr>
        </p:nvSpPr>
        <p:spPr>
          <a:xfrm>
            <a:off x="4648200" y="762000"/>
            <a:ext cx="44958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p:cNvSpPr>
            <a:spLocks noGrp="1"/>
          </p:cNvSpPr>
          <p:nvPr>
            <p:ph type="dt" sz="half" idx="10"/>
          </p:nvPr>
        </p:nvSpPr>
        <p:spPr/>
        <p:txBody>
          <a:bodyPr/>
          <a:lstStyle>
            <a:lvl1pPr>
              <a:defRPr/>
            </a:lvl1pPr>
          </a:lstStyle>
          <a:p>
            <a:endParaRPr lang="en-US">
              <a:solidFill>
                <a:srgbClr val="000000"/>
              </a:solidFill>
            </a:endParaRPr>
          </a:p>
        </p:txBody>
      </p:sp>
      <p:sp>
        <p:nvSpPr>
          <p:cNvPr id="6" name="عنصر نائب للتذييل 5"/>
          <p:cNvSpPr>
            <a:spLocks noGrp="1"/>
          </p:cNvSpPr>
          <p:nvPr>
            <p:ph type="ftr" sz="quarter" idx="11"/>
          </p:nvPr>
        </p:nvSpPr>
        <p:spPr/>
        <p:txBody>
          <a:bodyPr/>
          <a:lstStyle>
            <a:lvl1pPr>
              <a:defRPr/>
            </a:lvl1pPr>
          </a:lstStyle>
          <a:p>
            <a:endParaRPr lang="en-US">
              <a:solidFill>
                <a:srgbClr val="000000"/>
              </a:solidFill>
            </a:endParaRPr>
          </a:p>
        </p:txBody>
      </p:sp>
      <p:sp>
        <p:nvSpPr>
          <p:cNvPr id="7" name="عنصر نائب لرقم الشريحة 6"/>
          <p:cNvSpPr>
            <a:spLocks noGrp="1"/>
          </p:cNvSpPr>
          <p:nvPr>
            <p:ph type="sldNum" sz="quarter" idx="12"/>
          </p:nvPr>
        </p:nvSpPr>
        <p:spPr/>
        <p:txBody>
          <a:bodyPr/>
          <a:lstStyle>
            <a:lvl1pPr>
              <a:defRPr/>
            </a:lvl1pPr>
          </a:lstStyle>
          <a:p>
            <a:fld id="{1B9BFCF1-3D59-4FE7-816C-2BA23FF58D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2543220"/>
      </p:ext>
    </p:extLst>
  </p:cSld>
  <p:clrMapOvr>
    <a:masterClrMapping/>
  </p:clrMapOvr>
  <p:transition spd="med">
    <p:fade thruBlk="1"/>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143000"/>
          </a:xfrm>
        </p:spPr>
        <p:txBody>
          <a:bodyPr/>
          <a:lstStyle>
            <a:lvl1pPr>
              <a:defRPr/>
            </a:lvl1pPr>
          </a:lstStyle>
          <a:p>
            <a:r>
              <a:rPr lang="ar-SA"/>
              <a:t>انقر لتحرير نمط العنوان الرئيسي</a:t>
            </a:r>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p:cNvSpPr>
            <a:spLocks noGrp="1"/>
          </p:cNvSpPr>
          <p:nvPr>
            <p:ph type="dt" sz="half" idx="10"/>
          </p:nvPr>
        </p:nvSpPr>
        <p:spPr/>
        <p:txBody>
          <a:bodyPr/>
          <a:lstStyle>
            <a:lvl1pPr>
              <a:defRPr/>
            </a:lvl1pPr>
          </a:lstStyle>
          <a:p>
            <a:endParaRPr lang="en-US">
              <a:solidFill>
                <a:srgbClr val="000000"/>
              </a:solidFill>
            </a:endParaRPr>
          </a:p>
        </p:txBody>
      </p:sp>
      <p:sp>
        <p:nvSpPr>
          <p:cNvPr id="8" name="عنصر نائب للتذييل 7"/>
          <p:cNvSpPr>
            <a:spLocks noGrp="1"/>
          </p:cNvSpPr>
          <p:nvPr>
            <p:ph type="ftr" sz="quarter" idx="11"/>
          </p:nvPr>
        </p:nvSpPr>
        <p:spPr/>
        <p:txBody>
          <a:bodyPr/>
          <a:lstStyle>
            <a:lvl1pPr>
              <a:defRPr/>
            </a:lvl1pPr>
          </a:lstStyle>
          <a:p>
            <a:endParaRPr lang="en-US">
              <a:solidFill>
                <a:srgbClr val="000000"/>
              </a:solidFill>
            </a:endParaRPr>
          </a:p>
        </p:txBody>
      </p:sp>
      <p:sp>
        <p:nvSpPr>
          <p:cNvPr id="9" name="عنصر نائب لرقم الشريحة 8"/>
          <p:cNvSpPr>
            <a:spLocks noGrp="1"/>
          </p:cNvSpPr>
          <p:nvPr>
            <p:ph type="sldNum" sz="quarter" idx="12"/>
          </p:nvPr>
        </p:nvSpPr>
        <p:spPr/>
        <p:txBody>
          <a:bodyPr/>
          <a:lstStyle>
            <a:lvl1pPr>
              <a:defRPr/>
            </a:lvl1pPr>
          </a:lstStyle>
          <a:p>
            <a:fld id="{9070FEE7-E2AC-4CFC-8673-58983F9299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9286966"/>
      </p:ext>
    </p:extLst>
  </p:cSld>
  <p:clrMapOvr>
    <a:masterClrMapping/>
  </p:clrMapOvr>
  <p:transition spd="med">
    <p:fade thruBlk="1"/>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تاريخ 2"/>
          <p:cNvSpPr>
            <a:spLocks noGrp="1"/>
          </p:cNvSpPr>
          <p:nvPr>
            <p:ph type="dt" sz="half" idx="10"/>
          </p:nvPr>
        </p:nvSpPr>
        <p:spPr/>
        <p:txBody>
          <a:bodyPr/>
          <a:lstStyle>
            <a:lvl1pPr>
              <a:defRPr/>
            </a:lvl1pPr>
          </a:lstStyle>
          <a:p>
            <a:endParaRPr lang="en-US">
              <a:solidFill>
                <a:srgbClr val="000000"/>
              </a:solidFill>
            </a:endParaRPr>
          </a:p>
        </p:txBody>
      </p:sp>
      <p:sp>
        <p:nvSpPr>
          <p:cNvPr id="4" name="عنصر نائب للتذييل 3"/>
          <p:cNvSpPr>
            <a:spLocks noGrp="1"/>
          </p:cNvSpPr>
          <p:nvPr>
            <p:ph type="ftr" sz="quarter" idx="11"/>
          </p:nvPr>
        </p:nvSpPr>
        <p:spPr/>
        <p:txBody>
          <a:bodyPr/>
          <a:lstStyle>
            <a:lvl1pPr>
              <a:defRPr/>
            </a:lvl1pPr>
          </a:lstStyle>
          <a:p>
            <a:endParaRPr lang="en-US">
              <a:solidFill>
                <a:srgbClr val="000000"/>
              </a:solidFill>
            </a:endParaRPr>
          </a:p>
        </p:txBody>
      </p:sp>
      <p:sp>
        <p:nvSpPr>
          <p:cNvPr id="5" name="عنصر نائب لرقم الشريحة 4"/>
          <p:cNvSpPr>
            <a:spLocks noGrp="1"/>
          </p:cNvSpPr>
          <p:nvPr>
            <p:ph type="sldNum" sz="quarter" idx="12"/>
          </p:nvPr>
        </p:nvSpPr>
        <p:spPr/>
        <p:txBody>
          <a:bodyPr/>
          <a:lstStyle>
            <a:lvl1pPr>
              <a:defRPr/>
            </a:lvl1pPr>
          </a:lstStyle>
          <a:p>
            <a:fld id="{AD7B8754-EE2D-48E5-8502-35704B68D1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17485787"/>
      </p:ext>
    </p:extLst>
  </p:cSld>
  <p:clrMapOvr>
    <a:masterClrMapping/>
  </p:clrMapOvr>
  <p:transition spd="med">
    <p:fade thruBlk="1"/>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lvl1pPr>
              <a:defRPr/>
            </a:lvl1pPr>
          </a:lstStyle>
          <a:p>
            <a:endParaRPr lang="en-US">
              <a:solidFill>
                <a:srgbClr val="000000"/>
              </a:solidFill>
            </a:endParaRPr>
          </a:p>
        </p:txBody>
      </p:sp>
      <p:sp>
        <p:nvSpPr>
          <p:cNvPr id="3" name="عنصر نائب للتذييل 2"/>
          <p:cNvSpPr>
            <a:spLocks noGrp="1"/>
          </p:cNvSpPr>
          <p:nvPr>
            <p:ph type="ftr" sz="quarter" idx="11"/>
          </p:nvPr>
        </p:nvSpPr>
        <p:spPr/>
        <p:txBody>
          <a:bodyPr/>
          <a:lstStyle>
            <a:lvl1pPr>
              <a:defRPr/>
            </a:lvl1pPr>
          </a:lstStyle>
          <a:p>
            <a:endParaRPr lang="en-US">
              <a:solidFill>
                <a:srgbClr val="000000"/>
              </a:solidFill>
            </a:endParaRPr>
          </a:p>
        </p:txBody>
      </p:sp>
      <p:sp>
        <p:nvSpPr>
          <p:cNvPr id="4" name="عنصر نائب لرقم الشريحة 3"/>
          <p:cNvSpPr>
            <a:spLocks noGrp="1"/>
          </p:cNvSpPr>
          <p:nvPr>
            <p:ph type="sldNum" sz="quarter" idx="12"/>
          </p:nvPr>
        </p:nvSpPr>
        <p:spPr/>
        <p:txBody>
          <a:bodyPr/>
          <a:lstStyle>
            <a:lvl1pPr>
              <a:defRPr/>
            </a:lvl1pPr>
          </a:lstStyle>
          <a:p>
            <a:fld id="{97F371EB-992B-41C5-9517-AAD12196E5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66611484"/>
      </p:ext>
    </p:extLst>
  </p:cSld>
  <p:clrMapOvr>
    <a:masterClrMapping/>
  </p:clrMapOvr>
  <p:transition spd="med">
    <p:fade thruBlk="1"/>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a:t>انقر لتحرير نمط العنوان الرئيسي</a:t>
            </a:r>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lvl1pPr>
              <a:defRPr/>
            </a:lvl1pPr>
          </a:lstStyle>
          <a:p>
            <a:endParaRPr lang="en-US">
              <a:solidFill>
                <a:srgbClr val="000000"/>
              </a:solidFill>
            </a:endParaRPr>
          </a:p>
        </p:txBody>
      </p:sp>
      <p:sp>
        <p:nvSpPr>
          <p:cNvPr id="6" name="عنصر نائب للتذييل 5"/>
          <p:cNvSpPr>
            <a:spLocks noGrp="1"/>
          </p:cNvSpPr>
          <p:nvPr>
            <p:ph type="ftr" sz="quarter" idx="11"/>
          </p:nvPr>
        </p:nvSpPr>
        <p:spPr/>
        <p:txBody>
          <a:bodyPr/>
          <a:lstStyle>
            <a:lvl1pPr>
              <a:defRPr/>
            </a:lvl1pPr>
          </a:lstStyle>
          <a:p>
            <a:endParaRPr lang="en-US">
              <a:solidFill>
                <a:srgbClr val="000000"/>
              </a:solidFill>
            </a:endParaRPr>
          </a:p>
        </p:txBody>
      </p:sp>
      <p:sp>
        <p:nvSpPr>
          <p:cNvPr id="7" name="عنصر نائب لرقم الشريحة 6"/>
          <p:cNvSpPr>
            <a:spLocks noGrp="1"/>
          </p:cNvSpPr>
          <p:nvPr>
            <p:ph type="sldNum" sz="quarter" idx="12"/>
          </p:nvPr>
        </p:nvSpPr>
        <p:spPr/>
        <p:txBody>
          <a:bodyPr/>
          <a:lstStyle>
            <a:lvl1pPr>
              <a:defRPr/>
            </a:lvl1pPr>
          </a:lstStyle>
          <a:p>
            <a:fld id="{B9ED39E2-FD2C-45AE-B518-AE57E85F01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1923829"/>
      </p:ext>
    </p:extLst>
  </p:cSld>
  <p:clrMapOvr>
    <a:masterClrMapping/>
  </p:clrMapOvr>
  <p:transition spd="med">
    <p:fade thruBlk="1"/>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a:t>انقر لتحرير نمط العنوان الرئيسي</a:t>
            </a:r>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a:t>انقر فوق الرمز لإضافة صورة</a:t>
            </a:r>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lvl1pPr>
              <a:defRPr/>
            </a:lvl1pPr>
          </a:lstStyle>
          <a:p>
            <a:endParaRPr lang="en-US">
              <a:solidFill>
                <a:srgbClr val="000000"/>
              </a:solidFill>
            </a:endParaRPr>
          </a:p>
        </p:txBody>
      </p:sp>
      <p:sp>
        <p:nvSpPr>
          <p:cNvPr id="6" name="عنصر نائب للتذييل 5"/>
          <p:cNvSpPr>
            <a:spLocks noGrp="1"/>
          </p:cNvSpPr>
          <p:nvPr>
            <p:ph type="ftr" sz="quarter" idx="11"/>
          </p:nvPr>
        </p:nvSpPr>
        <p:spPr/>
        <p:txBody>
          <a:bodyPr/>
          <a:lstStyle>
            <a:lvl1pPr>
              <a:defRPr/>
            </a:lvl1pPr>
          </a:lstStyle>
          <a:p>
            <a:endParaRPr lang="en-US">
              <a:solidFill>
                <a:srgbClr val="000000"/>
              </a:solidFill>
            </a:endParaRPr>
          </a:p>
        </p:txBody>
      </p:sp>
      <p:sp>
        <p:nvSpPr>
          <p:cNvPr id="7" name="عنصر نائب لرقم الشريحة 6"/>
          <p:cNvSpPr>
            <a:spLocks noGrp="1"/>
          </p:cNvSpPr>
          <p:nvPr>
            <p:ph type="sldNum" sz="quarter" idx="12"/>
          </p:nvPr>
        </p:nvSpPr>
        <p:spPr/>
        <p:txBody>
          <a:bodyPr/>
          <a:lstStyle>
            <a:lvl1pPr>
              <a:defRPr/>
            </a:lvl1pPr>
          </a:lstStyle>
          <a:p>
            <a:fld id="{420EE4A6-2D54-44D7-919A-4A56357908B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6764515"/>
      </p:ext>
    </p:extLst>
  </p:cSld>
  <p:clrMapOvr>
    <a:masterClrMapping/>
  </p:clrMapOvr>
  <p:transition spd="med">
    <p:fade thruBlk="1"/>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lvl1pPr>
              <a:defRPr/>
            </a:lvl1pPr>
          </a:lstStyle>
          <a:p>
            <a:endParaRPr lang="en-US">
              <a:solidFill>
                <a:srgbClr val="000000"/>
              </a:solidFill>
            </a:endParaRPr>
          </a:p>
        </p:txBody>
      </p:sp>
      <p:sp>
        <p:nvSpPr>
          <p:cNvPr id="5" name="عنصر نائب للتذييل 4"/>
          <p:cNvSpPr>
            <a:spLocks noGrp="1"/>
          </p:cNvSpPr>
          <p:nvPr>
            <p:ph type="ftr" sz="quarter" idx="11"/>
          </p:nvPr>
        </p:nvSpPr>
        <p:spPr/>
        <p:txBody>
          <a:bodyPr/>
          <a:lstStyle>
            <a:lvl1pPr>
              <a:defRPr/>
            </a:lvl1pPr>
          </a:lstStyle>
          <a:p>
            <a:endParaRPr lang="en-US">
              <a:solidFill>
                <a:srgbClr val="000000"/>
              </a:solidFill>
            </a:endParaRPr>
          </a:p>
        </p:txBody>
      </p:sp>
      <p:sp>
        <p:nvSpPr>
          <p:cNvPr id="6" name="عنصر نائب لرقم الشريحة 5"/>
          <p:cNvSpPr>
            <a:spLocks noGrp="1"/>
          </p:cNvSpPr>
          <p:nvPr>
            <p:ph type="sldNum" sz="quarter" idx="12"/>
          </p:nvPr>
        </p:nvSpPr>
        <p:spPr/>
        <p:txBody>
          <a:bodyPr/>
          <a:lstStyle>
            <a:lvl1pPr>
              <a:defRPr/>
            </a:lvl1pPr>
          </a:lstStyle>
          <a:p>
            <a:fld id="{E1163EBD-8E2C-4B93-9984-3E0B36125AE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5988305"/>
      </p:ext>
    </p:extLst>
  </p:cSld>
  <p:clrMapOvr>
    <a:masterClrMapping/>
  </p:clrMapOvr>
  <p:transition spd="med">
    <p:fade thruBlk="1"/>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858000" y="0"/>
            <a:ext cx="2286000" cy="6477000"/>
          </a:xfrm>
        </p:spPr>
        <p:txBody>
          <a:bodyPr vert="eaVert"/>
          <a:lstStyle/>
          <a:p>
            <a:r>
              <a:rPr lang="ar-SA"/>
              <a:t>انقر لتحرير نمط العنوان الرئيسي</a:t>
            </a:r>
          </a:p>
        </p:txBody>
      </p:sp>
      <p:sp>
        <p:nvSpPr>
          <p:cNvPr id="3" name="عنصر نائب للعنوان العمودي 2"/>
          <p:cNvSpPr>
            <a:spLocks noGrp="1"/>
          </p:cNvSpPr>
          <p:nvPr>
            <p:ph type="body" orient="vert" idx="1"/>
          </p:nvPr>
        </p:nvSpPr>
        <p:spPr>
          <a:xfrm>
            <a:off x="0" y="0"/>
            <a:ext cx="6705600" cy="6477000"/>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lvl1pPr>
              <a:defRPr/>
            </a:lvl1pPr>
          </a:lstStyle>
          <a:p>
            <a:endParaRPr lang="en-US">
              <a:solidFill>
                <a:srgbClr val="000000"/>
              </a:solidFill>
            </a:endParaRPr>
          </a:p>
        </p:txBody>
      </p:sp>
      <p:sp>
        <p:nvSpPr>
          <p:cNvPr id="5" name="عنصر نائب للتذييل 4"/>
          <p:cNvSpPr>
            <a:spLocks noGrp="1"/>
          </p:cNvSpPr>
          <p:nvPr>
            <p:ph type="ftr" sz="quarter" idx="11"/>
          </p:nvPr>
        </p:nvSpPr>
        <p:spPr/>
        <p:txBody>
          <a:bodyPr/>
          <a:lstStyle>
            <a:lvl1pPr>
              <a:defRPr/>
            </a:lvl1pPr>
          </a:lstStyle>
          <a:p>
            <a:endParaRPr lang="en-US">
              <a:solidFill>
                <a:srgbClr val="000000"/>
              </a:solidFill>
            </a:endParaRPr>
          </a:p>
        </p:txBody>
      </p:sp>
      <p:sp>
        <p:nvSpPr>
          <p:cNvPr id="6" name="عنصر نائب لرقم الشريحة 5"/>
          <p:cNvSpPr>
            <a:spLocks noGrp="1"/>
          </p:cNvSpPr>
          <p:nvPr>
            <p:ph type="sldNum" sz="quarter" idx="12"/>
          </p:nvPr>
        </p:nvSpPr>
        <p:spPr/>
        <p:txBody>
          <a:bodyPr/>
          <a:lstStyle>
            <a:lvl1pPr>
              <a:defRPr/>
            </a:lvl1pPr>
          </a:lstStyle>
          <a:p>
            <a:fld id="{68D9810A-B893-4DF9-88A3-1F31B8A11E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7858842"/>
      </p:ext>
    </p:extLst>
  </p:cSld>
  <p:clrMapOvr>
    <a:masterClrMapping/>
  </p:clrMapOvr>
  <p:transition spd="med">
    <p:fade thruBlk="1"/>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xAndObj" preserve="1">
  <p:cSld name="عنوان، ونص،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762000"/>
          </a:xfrm>
        </p:spPr>
        <p:txBody>
          <a:bodyPr/>
          <a:lstStyle/>
          <a:p>
            <a:r>
              <a:rPr lang="ar-SA"/>
              <a:t>انقر لتحرير نمط العنوان الرئيسي</a:t>
            </a:r>
          </a:p>
        </p:txBody>
      </p:sp>
      <p:sp>
        <p:nvSpPr>
          <p:cNvPr id="3" name="عنصر نائب للنص 2"/>
          <p:cNvSpPr>
            <a:spLocks noGrp="1"/>
          </p:cNvSpPr>
          <p:nvPr>
            <p:ph type="body" sz="half" idx="1"/>
          </p:nvPr>
        </p:nvSpPr>
        <p:spPr>
          <a:xfrm>
            <a:off x="0" y="762000"/>
            <a:ext cx="4495800" cy="5715000"/>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p:cNvSpPr>
            <a:spLocks noGrp="1"/>
          </p:cNvSpPr>
          <p:nvPr>
            <p:ph sz="half" idx="2"/>
          </p:nvPr>
        </p:nvSpPr>
        <p:spPr>
          <a:xfrm>
            <a:off x="4648200" y="762000"/>
            <a:ext cx="4495800" cy="5715000"/>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p:cNvSpPr>
            <a:spLocks noGrp="1"/>
          </p:cNvSpPr>
          <p:nvPr>
            <p:ph type="dt" sz="half" idx="10"/>
          </p:nvPr>
        </p:nvSpPr>
        <p:spPr>
          <a:xfrm>
            <a:off x="0" y="6661150"/>
            <a:ext cx="2133600" cy="196850"/>
          </a:xfrm>
        </p:spPr>
        <p:txBody>
          <a:bodyPr/>
          <a:lstStyle>
            <a:lvl1pPr>
              <a:defRPr/>
            </a:lvl1pPr>
          </a:lstStyle>
          <a:p>
            <a:endParaRPr lang="en-US">
              <a:solidFill>
                <a:srgbClr val="000000"/>
              </a:solidFill>
            </a:endParaRPr>
          </a:p>
        </p:txBody>
      </p:sp>
      <p:sp>
        <p:nvSpPr>
          <p:cNvPr id="6" name="عنصر نائب للتذييل 5"/>
          <p:cNvSpPr>
            <a:spLocks noGrp="1"/>
          </p:cNvSpPr>
          <p:nvPr>
            <p:ph type="ftr" sz="quarter" idx="11"/>
          </p:nvPr>
        </p:nvSpPr>
        <p:spPr>
          <a:xfrm>
            <a:off x="3124200" y="6689725"/>
            <a:ext cx="2895600" cy="168275"/>
          </a:xfrm>
        </p:spPr>
        <p:txBody>
          <a:bodyPr/>
          <a:lstStyle>
            <a:lvl1pPr>
              <a:defRPr/>
            </a:lvl1pPr>
          </a:lstStyle>
          <a:p>
            <a:endParaRPr lang="en-US">
              <a:solidFill>
                <a:srgbClr val="000000"/>
              </a:solidFill>
            </a:endParaRPr>
          </a:p>
        </p:txBody>
      </p:sp>
      <p:sp>
        <p:nvSpPr>
          <p:cNvPr id="7" name="عنصر نائب لرقم الشريحة 6"/>
          <p:cNvSpPr>
            <a:spLocks noGrp="1"/>
          </p:cNvSpPr>
          <p:nvPr>
            <p:ph type="sldNum" sz="quarter" idx="12"/>
          </p:nvPr>
        </p:nvSpPr>
        <p:spPr>
          <a:xfrm>
            <a:off x="7010400" y="6689725"/>
            <a:ext cx="2133600" cy="136525"/>
          </a:xfrm>
        </p:spPr>
        <p:txBody>
          <a:bodyPr/>
          <a:lstStyle>
            <a:lvl1pPr>
              <a:defRPr/>
            </a:lvl1pPr>
          </a:lstStyle>
          <a:p>
            <a:fld id="{39024583-07B8-48EF-B4CD-0A728628982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0754018"/>
      </p:ext>
    </p:extLst>
  </p:cSld>
  <p:clrMapOvr>
    <a:masterClrMapping/>
  </p:clrMapOvr>
  <p:transition spd="med">
    <p:fade thruBlk="1"/>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grpSp>
        <p:nvGrpSpPr>
          <p:cNvPr id="2" name="Group 2"/>
          <p:cNvGrpSpPr>
            <a:grpSpLocks/>
          </p:cNvGrpSpPr>
          <p:nvPr/>
        </p:nvGrpSpPr>
        <p:grpSpPr bwMode="auto">
          <a:xfrm>
            <a:off x="3175" y="4267200"/>
            <a:ext cx="9140825" cy="2590800"/>
            <a:chOff x="2" y="2688"/>
            <a:chExt cx="5758" cy="1632"/>
          </a:xfrm>
        </p:grpSpPr>
        <p:sp>
          <p:nvSpPr>
            <p:cNvPr id="240643"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lgn="r" rtl="1"/>
              <a:endParaRPr lang="ar-SA" dirty="0">
                <a:solidFill>
                  <a:srgbClr val="FFFFFF"/>
                </a:solidFill>
              </a:endParaRPr>
            </a:p>
          </p:txBody>
        </p:sp>
        <p:grpSp>
          <p:nvGrpSpPr>
            <p:cNvPr id="3" name="Group 4"/>
            <p:cNvGrpSpPr>
              <a:grpSpLocks/>
            </p:cNvGrpSpPr>
            <p:nvPr userDrawn="1"/>
          </p:nvGrpSpPr>
          <p:grpSpPr bwMode="auto">
            <a:xfrm>
              <a:off x="3528" y="3715"/>
              <a:ext cx="792" cy="521"/>
              <a:chOff x="3527" y="3715"/>
              <a:chExt cx="792" cy="521"/>
            </a:xfrm>
          </p:grpSpPr>
          <p:sp>
            <p:nvSpPr>
              <p:cNvPr id="240645"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lgn="r" rtl="1"/>
                <a:endParaRPr lang="ar-SA" dirty="0">
                  <a:solidFill>
                    <a:srgbClr val="FFFFFF"/>
                  </a:solidFill>
                </a:endParaRPr>
              </a:p>
            </p:txBody>
          </p:sp>
          <p:sp>
            <p:nvSpPr>
              <p:cNvPr id="240646"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lgn="r" rtl="1"/>
                <a:endParaRPr lang="ar-SA" dirty="0">
                  <a:solidFill>
                    <a:srgbClr val="FFFFFF"/>
                  </a:solidFill>
                </a:endParaRPr>
              </a:p>
            </p:txBody>
          </p:sp>
          <p:sp>
            <p:nvSpPr>
              <p:cNvPr id="240647"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lgn="r" rtl="1"/>
                <a:endParaRPr lang="ar-SA" dirty="0">
                  <a:solidFill>
                    <a:srgbClr val="FFFFFF"/>
                  </a:solidFill>
                </a:endParaRPr>
              </a:p>
            </p:txBody>
          </p:sp>
          <p:sp>
            <p:nvSpPr>
              <p:cNvPr id="240648"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lgn="r" rtl="1"/>
                <a:endParaRPr lang="ar-SA" dirty="0">
                  <a:solidFill>
                    <a:srgbClr val="FFFFFF"/>
                  </a:solidFill>
                </a:endParaRPr>
              </a:p>
            </p:txBody>
          </p:sp>
          <p:sp>
            <p:nvSpPr>
              <p:cNvPr id="240649"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lgn="r" rtl="1"/>
                <a:endParaRPr lang="ar-SA" dirty="0">
                  <a:solidFill>
                    <a:srgbClr val="FFFFFF"/>
                  </a:solidFill>
                </a:endParaRPr>
              </a:p>
            </p:txBody>
          </p:sp>
          <p:sp>
            <p:nvSpPr>
              <p:cNvPr id="240650" name="Freeform 10"/>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lgn="r" rtl="1"/>
                <a:endParaRPr lang="ar-SA" dirty="0">
                  <a:solidFill>
                    <a:srgbClr val="FFFFFF"/>
                  </a:solidFill>
                </a:endParaRPr>
              </a:p>
            </p:txBody>
          </p:sp>
          <p:sp>
            <p:nvSpPr>
              <p:cNvPr id="240651" name="Freeform 11"/>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lgn="r" rtl="1"/>
                <a:endParaRPr lang="ar-SA" dirty="0">
                  <a:solidFill>
                    <a:srgbClr val="FFFFFF"/>
                  </a:solidFill>
                </a:endParaRPr>
              </a:p>
            </p:txBody>
          </p:sp>
          <p:sp>
            <p:nvSpPr>
              <p:cNvPr id="240652" name="Freeform 12"/>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lgn="r" rtl="1"/>
                <a:endParaRPr lang="ar-SA" dirty="0">
                  <a:solidFill>
                    <a:srgbClr val="FFFFFF"/>
                  </a:solidFill>
                </a:endParaRPr>
              </a:p>
            </p:txBody>
          </p:sp>
          <p:sp>
            <p:nvSpPr>
              <p:cNvPr id="240653" name="Freeform 13"/>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lgn="r" rtl="1"/>
                <a:endParaRPr lang="ar-SA" dirty="0">
                  <a:solidFill>
                    <a:srgbClr val="FFFFFF"/>
                  </a:solidFill>
                </a:endParaRPr>
              </a:p>
            </p:txBody>
          </p:sp>
          <p:sp>
            <p:nvSpPr>
              <p:cNvPr id="240654" name="Freeform 14"/>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lgn="r" rtl="1"/>
                <a:endParaRPr lang="ar-SA" dirty="0">
                  <a:solidFill>
                    <a:srgbClr val="FFFFFF"/>
                  </a:solidFill>
                </a:endParaRPr>
              </a:p>
            </p:txBody>
          </p:sp>
          <p:sp>
            <p:nvSpPr>
              <p:cNvPr id="240655"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lgn="r" rtl="1"/>
                <a:endParaRPr lang="ar-SA" dirty="0">
                  <a:solidFill>
                    <a:srgbClr val="FFFFFF"/>
                  </a:solidFill>
                </a:endParaRPr>
              </a:p>
            </p:txBody>
          </p:sp>
        </p:grpSp>
        <p:grpSp>
          <p:nvGrpSpPr>
            <p:cNvPr id="4" name="Group 16"/>
            <p:cNvGrpSpPr>
              <a:grpSpLocks/>
            </p:cNvGrpSpPr>
            <p:nvPr userDrawn="1"/>
          </p:nvGrpSpPr>
          <p:grpSpPr bwMode="auto">
            <a:xfrm>
              <a:off x="1776" y="3631"/>
              <a:ext cx="1626" cy="683"/>
              <a:chOff x="1776" y="3631"/>
              <a:chExt cx="1626" cy="683"/>
            </a:xfrm>
          </p:grpSpPr>
          <p:sp>
            <p:nvSpPr>
              <p:cNvPr id="240657"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lgn="r" rtl="1"/>
                <a:endParaRPr lang="ar-SA" dirty="0">
                  <a:solidFill>
                    <a:srgbClr val="FFFFFF"/>
                  </a:solidFill>
                </a:endParaRPr>
              </a:p>
            </p:txBody>
          </p:sp>
          <p:sp>
            <p:nvSpPr>
              <p:cNvPr id="240658"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lgn="r" rtl="1"/>
                <a:endParaRPr lang="ar-SA" dirty="0">
                  <a:solidFill>
                    <a:srgbClr val="FFFFFF"/>
                  </a:solidFill>
                </a:endParaRPr>
              </a:p>
            </p:txBody>
          </p:sp>
          <p:sp>
            <p:nvSpPr>
              <p:cNvPr id="240659"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lgn="r" rtl="1"/>
                <a:endParaRPr lang="ar-SA" dirty="0">
                  <a:solidFill>
                    <a:srgbClr val="FFFFFF"/>
                  </a:solidFill>
                </a:endParaRPr>
              </a:p>
            </p:txBody>
          </p:sp>
          <p:sp>
            <p:nvSpPr>
              <p:cNvPr id="240660"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lgn="r" rtl="1"/>
                <a:endParaRPr lang="ar-SA" dirty="0">
                  <a:solidFill>
                    <a:srgbClr val="FFFFFF"/>
                  </a:solidFill>
                </a:endParaRPr>
              </a:p>
            </p:txBody>
          </p:sp>
          <p:sp>
            <p:nvSpPr>
              <p:cNvPr id="240661"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lgn="r" rtl="1"/>
                <a:endParaRPr lang="ar-SA" dirty="0">
                  <a:solidFill>
                    <a:srgbClr val="FFFFFF"/>
                  </a:solidFill>
                </a:endParaRPr>
              </a:p>
            </p:txBody>
          </p:sp>
          <p:sp>
            <p:nvSpPr>
              <p:cNvPr id="240662"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lgn="r" rtl="1"/>
                <a:endParaRPr lang="ar-SA" dirty="0">
                  <a:solidFill>
                    <a:srgbClr val="FFFFFF"/>
                  </a:solidFill>
                </a:endParaRPr>
              </a:p>
            </p:txBody>
          </p:sp>
          <p:sp>
            <p:nvSpPr>
              <p:cNvPr id="240663"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lgn="r" rtl="1"/>
                <a:endParaRPr lang="ar-SA" dirty="0">
                  <a:solidFill>
                    <a:srgbClr val="FFFFFF"/>
                  </a:solidFill>
                </a:endParaRPr>
              </a:p>
            </p:txBody>
          </p:sp>
          <p:sp>
            <p:nvSpPr>
              <p:cNvPr id="240664"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lgn="r" rtl="1"/>
                <a:endParaRPr lang="ar-SA" dirty="0">
                  <a:solidFill>
                    <a:srgbClr val="FFFFFF"/>
                  </a:solidFill>
                </a:endParaRPr>
              </a:p>
            </p:txBody>
          </p:sp>
          <p:sp>
            <p:nvSpPr>
              <p:cNvPr id="240665"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lgn="r" rtl="1"/>
                <a:endParaRPr lang="ar-SA" dirty="0">
                  <a:solidFill>
                    <a:srgbClr val="FFFFFF"/>
                  </a:solidFill>
                </a:endParaRPr>
              </a:p>
            </p:txBody>
          </p:sp>
          <p:sp>
            <p:nvSpPr>
              <p:cNvPr id="240666"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lgn="r" rtl="1"/>
                <a:endParaRPr lang="ar-SA" dirty="0">
                  <a:solidFill>
                    <a:srgbClr val="FFFFFF"/>
                  </a:solidFill>
                </a:endParaRPr>
              </a:p>
            </p:txBody>
          </p:sp>
          <p:sp>
            <p:nvSpPr>
              <p:cNvPr id="240667"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lgn="r" rtl="1"/>
                <a:endParaRPr lang="ar-SA" dirty="0">
                  <a:solidFill>
                    <a:srgbClr val="FFFFFF"/>
                  </a:solidFill>
                </a:endParaRPr>
              </a:p>
            </p:txBody>
          </p:sp>
          <p:sp>
            <p:nvSpPr>
              <p:cNvPr id="240668"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lgn="r" rtl="1"/>
                <a:endParaRPr lang="ar-SA" dirty="0">
                  <a:solidFill>
                    <a:srgbClr val="FFFFFF"/>
                  </a:solidFill>
                </a:endParaRPr>
              </a:p>
            </p:txBody>
          </p:sp>
          <p:sp>
            <p:nvSpPr>
              <p:cNvPr id="240669"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lgn="r" rtl="1"/>
                <a:endParaRPr lang="ar-SA" dirty="0">
                  <a:solidFill>
                    <a:srgbClr val="FFFFFF"/>
                  </a:solidFill>
                </a:endParaRPr>
              </a:p>
            </p:txBody>
          </p:sp>
          <p:sp>
            <p:nvSpPr>
              <p:cNvPr id="240670"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lgn="r" rtl="1"/>
                <a:endParaRPr lang="ar-SA" dirty="0">
                  <a:solidFill>
                    <a:srgbClr val="FFFFFF"/>
                  </a:solidFill>
                </a:endParaRPr>
              </a:p>
            </p:txBody>
          </p:sp>
          <p:sp>
            <p:nvSpPr>
              <p:cNvPr id="240671"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lgn="r" rtl="1"/>
                <a:endParaRPr lang="ar-SA" dirty="0">
                  <a:solidFill>
                    <a:srgbClr val="FFFFFF"/>
                  </a:solidFill>
                </a:endParaRPr>
              </a:p>
            </p:txBody>
          </p:sp>
          <p:sp>
            <p:nvSpPr>
              <p:cNvPr id="240672"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lgn="r" rtl="1"/>
                <a:endParaRPr lang="ar-SA" dirty="0">
                  <a:solidFill>
                    <a:srgbClr val="FFFFFF"/>
                  </a:solidFill>
                </a:endParaRPr>
              </a:p>
            </p:txBody>
          </p:sp>
          <p:sp>
            <p:nvSpPr>
              <p:cNvPr id="240673"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lgn="r" rtl="1"/>
                <a:endParaRPr lang="ar-SA" dirty="0">
                  <a:solidFill>
                    <a:srgbClr val="FFFFFF"/>
                  </a:solidFill>
                </a:endParaRPr>
              </a:p>
            </p:txBody>
          </p:sp>
          <p:sp>
            <p:nvSpPr>
              <p:cNvPr id="240674"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lgn="r" rtl="1"/>
                <a:endParaRPr lang="ar-SA" dirty="0">
                  <a:solidFill>
                    <a:srgbClr val="FFFFFF"/>
                  </a:solidFill>
                </a:endParaRPr>
              </a:p>
            </p:txBody>
          </p:sp>
        </p:grpSp>
        <p:grpSp>
          <p:nvGrpSpPr>
            <p:cNvPr id="5" name="Group 35"/>
            <p:cNvGrpSpPr>
              <a:grpSpLocks/>
            </p:cNvGrpSpPr>
            <p:nvPr userDrawn="1"/>
          </p:nvGrpSpPr>
          <p:grpSpPr bwMode="auto">
            <a:xfrm>
              <a:off x="4128" y="3360"/>
              <a:ext cx="1351" cy="821"/>
              <a:chOff x="4128" y="3360"/>
              <a:chExt cx="1351" cy="821"/>
            </a:xfrm>
          </p:grpSpPr>
          <p:sp>
            <p:nvSpPr>
              <p:cNvPr id="240676" name="Freeform 36"/>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lgn="r" rtl="1"/>
                <a:endParaRPr lang="ar-SA" dirty="0">
                  <a:solidFill>
                    <a:srgbClr val="FFFFFF"/>
                  </a:solidFill>
                </a:endParaRPr>
              </a:p>
            </p:txBody>
          </p:sp>
          <p:sp>
            <p:nvSpPr>
              <p:cNvPr id="240677" name="Freeform 37"/>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lgn="r" rtl="1"/>
                <a:endParaRPr lang="ar-SA" dirty="0">
                  <a:solidFill>
                    <a:srgbClr val="FFFFFF"/>
                  </a:solidFill>
                </a:endParaRPr>
              </a:p>
            </p:txBody>
          </p:sp>
          <p:sp>
            <p:nvSpPr>
              <p:cNvPr id="240678" name="Freeform 38"/>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lgn="r" rtl="1"/>
                <a:endParaRPr lang="ar-SA" dirty="0">
                  <a:solidFill>
                    <a:srgbClr val="FFFFFF"/>
                  </a:solidFill>
                </a:endParaRPr>
              </a:p>
            </p:txBody>
          </p:sp>
          <p:sp>
            <p:nvSpPr>
              <p:cNvPr id="240679" name="Freeform 39"/>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lgn="r" rtl="1"/>
                <a:endParaRPr lang="ar-SA" dirty="0">
                  <a:solidFill>
                    <a:srgbClr val="FFFFFF"/>
                  </a:solidFill>
                </a:endParaRPr>
              </a:p>
            </p:txBody>
          </p:sp>
          <p:sp>
            <p:nvSpPr>
              <p:cNvPr id="240680" name="Freeform 40"/>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lgn="r" rtl="1"/>
                <a:endParaRPr lang="ar-SA" dirty="0">
                  <a:solidFill>
                    <a:srgbClr val="FFFFFF"/>
                  </a:solidFill>
                </a:endParaRPr>
              </a:p>
            </p:txBody>
          </p:sp>
          <p:sp>
            <p:nvSpPr>
              <p:cNvPr id="240681" name="Freeform 41"/>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lgn="r" rtl="1"/>
                <a:endParaRPr lang="ar-SA" dirty="0">
                  <a:solidFill>
                    <a:srgbClr val="FFFFFF"/>
                  </a:solidFill>
                </a:endParaRPr>
              </a:p>
            </p:txBody>
          </p:sp>
          <p:sp>
            <p:nvSpPr>
              <p:cNvPr id="240682" name="Freeform 42"/>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lgn="r" rtl="1"/>
                <a:endParaRPr lang="ar-SA" dirty="0">
                  <a:solidFill>
                    <a:srgbClr val="FFFFFF"/>
                  </a:solidFill>
                </a:endParaRPr>
              </a:p>
            </p:txBody>
          </p:sp>
          <p:sp>
            <p:nvSpPr>
              <p:cNvPr id="240683" name="Freeform 43"/>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lgn="r" rtl="1"/>
                <a:endParaRPr lang="ar-SA" dirty="0">
                  <a:solidFill>
                    <a:srgbClr val="FFFFFF"/>
                  </a:solidFill>
                </a:endParaRPr>
              </a:p>
            </p:txBody>
          </p:sp>
          <p:sp>
            <p:nvSpPr>
              <p:cNvPr id="240684" name="Freeform 44"/>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lgn="r" rtl="1"/>
                <a:endParaRPr lang="ar-SA" dirty="0">
                  <a:solidFill>
                    <a:srgbClr val="FFFFFF"/>
                  </a:solidFill>
                </a:endParaRPr>
              </a:p>
            </p:txBody>
          </p:sp>
          <p:sp>
            <p:nvSpPr>
              <p:cNvPr id="240685" name="Freeform 45"/>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lgn="r" rtl="1"/>
                <a:endParaRPr lang="ar-SA" dirty="0">
                  <a:solidFill>
                    <a:srgbClr val="FFFFFF"/>
                  </a:solidFill>
                </a:endParaRPr>
              </a:p>
            </p:txBody>
          </p:sp>
          <p:sp>
            <p:nvSpPr>
              <p:cNvPr id="240686" name="Freeform 46"/>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lgn="r" rtl="1"/>
                <a:endParaRPr lang="ar-SA" dirty="0">
                  <a:solidFill>
                    <a:srgbClr val="FFFFFF"/>
                  </a:solidFill>
                </a:endParaRPr>
              </a:p>
            </p:txBody>
          </p:sp>
          <p:sp>
            <p:nvSpPr>
              <p:cNvPr id="240687"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lgn="r" rtl="1"/>
                <a:endParaRPr lang="ar-SA" dirty="0">
                  <a:solidFill>
                    <a:srgbClr val="FFFFFF"/>
                  </a:solidFill>
                </a:endParaRPr>
              </a:p>
            </p:txBody>
          </p:sp>
          <p:sp>
            <p:nvSpPr>
              <p:cNvPr id="240688"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lgn="r" rtl="1"/>
                <a:endParaRPr lang="ar-SA" dirty="0">
                  <a:solidFill>
                    <a:srgbClr val="FFFFFF"/>
                  </a:solidFill>
                </a:endParaRPr>
              </a:p>
            </p:txBody>
          </p:sp>
          <p:sp>
            <p:nvSpPr>
              <p:cNvPr id="240689"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lgn="r" rtl="1"/>
                <a:endParaRPr lang="ar-SA" dirty="0">
                  <a:solidFill>
                    <a:srgbClr val="FFFFFF"/>
                  </a:solidFill>
                </a:endParaRPr>
              </a:p>
            </p:txBody>
          </p:sp>
          <p:sp>
            <p:nvSpPr>
              <p:cNvPr id="240690"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lgn="r" rtl="1"/>
                <a:endParaRPr lang="ar-SA" dirty="0">
                  <a:solidFill>
                    <a:srgbClr val="FFFFFF"/>
                  </a:solidFill>
                </a:endParaRPr>
              </a:p>
            </p:txBody>
          </p:sp>
          <p:sp>
            <p:nvSpPr>
              <p:cNvPr id="240691"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lgn="r" rtl="1"/>
                <a:endParaRPr lang="ar-SA" dirty="0">
                  <a:solidFill>
                    <a:srgbClr val="FFFFFF"/>
                  </a:solidFill>
                </a:endParaRPr>
              </a:p>
            </p:txBody>
          </p:sp>
          <p:sp>
            <p:nvSpPr>
              <p:cNvPr id="240692"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lgn="r" rtl="1"/>
                <a:endParaRPr lang="ar-SA" dirty="0">
                  <a:solidFill>
                    <a:srgbClr val="FFFFFF"/>
                  </a:solidFill>
                </a:endParaRPr>
              </a:p>
            </p:txBody>
          </p:sp>
        </p:grpSp>
        <p:grpSp>
          <p:nvGrpSpPr>
            <p:cNvPr id="6" name="Group 53"/>
            <p:cNvGrpSpPr>
              <a:grpSpLocks/>
            </p:cNvGrpSpPr>
            <p:nvPr userDrawn="1"/>
          </p:nvGrpSpPr>
          <p:grpSpPr bwMode="auto">
            <a:xfrm>
              <a:off x="5280" y="3024"/>
              <a:ext cx="425" cy="258"/>
              <a:chOff x="5280" y="3024"/>
              <a:chExt cx="425" cy="258"/>
            </a:xfrm>
          </p:grpSpPr>
          <p:sp>
            <p:nvSpPr>
              <p:cNvPr id="240694" name="Freeform 54"/>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lgn="r" rtl="1"/>
                <a:endParaRPr lang="ar-SA" dirty="0">
                  <a:solidFill>
                    <a:srgbClr val="FFFFFF"/>
                  </a:solidFill>
                </a:endParaRPr>
              </a:p>
            </p:txBody>
          </p:sp>
          <p:sp>
            <p:nvSpPr>
              <p:cNvPr id="240695" name="Freeform 55"/>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lgn="r" rtl="1"/>
                <a:endParaRPr lang="ar-SA" dirty="0">
                  <a:solidFill>
                    <a:srgbClr val="FFFFFF"/>
                  </a:solidFill>
                </a:endParaRPr>
              </a:p>
            </p:txBody>
          </p:sp>
          <p:sp>
            <p:nvSpPr>
              <p:cNvPr id="240696" name="Freeform 56"/>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lgn="r" rtl="1"/>
                <a:endParaRPr lang="ar-SA" dirty="0">
                  <a:solidFill>
                    <a:srgbClr val="FFFFFF"/>
                  </a:solidFill>
                </a:endParaRPr>
              </a:p>
            </p:txBody>
          </p:sp>
          <p:sp>
            <p:nvSpPr>
              <p:cNvPr id="240697" name="Freeform 57"/>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lgn="r" rtl="1"/>
                <a:endParaRPr lang="ar-SA" dirty="0">
                  <a:solidFill>
                    <a:srgbClr val="FFFFFF"/>
                  </a:solidFill>
                </a:endParaRPr>
              </a:p>
            </p:txBody>
          </p:sp>
          <p:sp>
            <p:nvSpPr>
              <p:cNvPr id="240698" name="Freeform 58"/>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lgn="r" rtl="1"/>
                <a:endParaRPr lang="ar-SA" dirty="0">
                  <a:solidFill>
                    <a:srgbClr val="FFFFFF"/>
                  </a:solidFill>
                </a:endParaRPr>
              </a:p>
            </p:txBody>
          </p:sp>
          <p:sp>
            <p:nvSpPr>
              <p:cNvPr id="240699" name="Freeform 59"/>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lgn="r" rtl="1"/>
                <a:endParaRPr lang="ar-SA" dirty="0">
                  <a:solidFill>
                    <a:srgbClr val="FFFFFF"/>
                  </a:solidFill>
                </a:endParaRPr>
              </a:p>
            </p:txBody>
          </p:sp>
          <p:sp>
            <p:nvSpPr>
              <p:cNvPr id="240700" name="Freeform 60"/>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lgn="r" rtl="1"/>
                <a:endParaRPr lang="ar-SA" dirty="0">
                  <a:solidFill>
                    <a:srgbClr val="FFFFFF"/>
                  </a:solidFill>
                </a:endParaRPr>
              </a:p>
            </p:txBody>
          </p:sp>
          <p:grpSp>
            <p:nvGrpSpPr>
              <p:cNvPr id="7" name="Group 61"/>
              <p:cNvGrpSpPr>
                <a:grpSpLocks/>
              </p:cNvGrpSpPr>
              <p:nvPr/>
            </p:nvGrpSpPr>
            <p:grpSpPr bwMode="auto">
              <a:xfrm>
                <a:off x="5381" y="3085"/>
                <a:ext cx="227" cy="132"/>
                <a:chOff x="5381" y="3085"/>
                <a:chExt cx="227" cy="132"/>
              </a:xfrm>
            </p:grpSpPr>
            <p:sp>
              <p:nvSpPr>
                <p:cNvPr id="240702"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lgn="r" rtl="1"/>
                  <a:endParaRPr lang="ar-SA" dirty="0">
                    <a:solidFill>
                      <a:srgbClr val="FFFFFF"/>
                    </a:solidFill>
                  </a:endParaRPr>
                </a:p>
              </p:txBody>
            </p:sp>
            <p:sp>
              <p:nvSpPr>
                <p:cNvPr id="240703"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lgn="r" rtl="1"/>
                  <a:endParaRPr lang="ar-SA" dirty="0">
                    <a:solidFill>
                      <a:srgbClr val="FFFFFF"/>
                    </a:solidFill>
                  </a:endParaRPr>
                </a:p>
              </p:txBody>
            </p:sp>
            <p:sp>
              <p:nvSpPr>
                <p:cNvPr id="240704"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lgn="r" rtl="1"/>
                  <a:endParaRPr lang="ar-SA" dirty="0">
                    <a:solidFill>
                      <a:srgbClr val="FFFFFF"/>
                    </a:solidFill>
                  </a:endParaRPr>
                </a:p>
              </p:txBody>
            </p:sp>
            <p:sp>
              <p:nvSpPr>
                <p:cNvPr id="240705"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lgn="r" rtl="1"/>
                  <a:endParaRPr lang="ar-SA" dirty="0">
                    <a:solidFill>
                      <a:srgbClr val="FFFFFF"/>
                    </a:solidFill>
                  </a:endParaRPr>
                </a:p>
              </p:txBody>
            </p:sp>
          </p:grpSp>
        </p:grpSp>
      </p:grpSp>
      <p:sp>
        <p:nvSpPr>
          <p:cNvPr id="240706"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ar-SA"/>
              <a:t>انقر لتحرير نمط العنوان الرئيسي</a:t>
            </a:r>
          </a:p>
        </p:txBody>
      </p:sp>
      <p:sp>
        <p:nvSpPr>
          <p:cNvPr id="240707"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ar-SA"/>
              <a:t>انقر لتحرير نمط العنوان الثانوي الرئيسي</a:t>
            </a:r>
          </a:p>
        </p:txBody>
      </p:sp>
      <p:sp>
        <p:nvSpPr>
          <p:cNvPr id="240708" name="Rectangle 68"/>
          <p:cNvSpPr>
            <a:spLocks noGrp="1" noChangeArrowheads="1"/>
          </p:cNvSpPr>
          <p:nvPr>
            <p:ph type="dt" sz="quarter" idx="2"/>
          </p:nvPr>
        </p:nvSpPr>
        <p:spPr>
          <a:xfrm>
            <a:off x="457200" y="6248400"/>
            <a:ext cx="2133600" cy="457200"/>
          </a:xfrm>
        </p:spPr>
        <p:txBody>
          <a:bodyPr/>
          <a:lstStyle>
            <a:lvl1pPr>
              <a:defRPr/>
            </a:lvl1pPr>
          </a:lstStyle>
          <a:p>
            <a:endParaRPr lang="en-US" dirty="0">
              <a:solidFill>
                <a:srgbClr val="FFFFFF"/>
              </a:solidFill>
            </a:endParaRPr>
          </a:p>
        </p:txBody>
      </p:sp>
      <p:sp>
        <p:nvSpPr>
          <p:cNvPr id="240709" name="Rectangle 69"/>
          <p:cNvSpPr>
            <a:spLocks noGrp="1" noChangeArrowheads="1"/>
          </p:cNvSpPr>
          <p:nvPr>
            <p:ph type="ftr" sz="quarter" idx="3"/>
          </p:nvPr>
        </p:nvSpPr>
        <p:spPr>
          <a:xfrm>
            <a:off x="3124200" y="6248400"/>
            <a:ext cx="2895600" cy="457200"/>
          </a:xfrm>
        </p:spPr>
        <p:txBody>
          <a:bodyPr/>
          <a:lstStyle>
            <a:lvl1pPr>
              <a:defRPr/>
            </a:lvl1pPr>
          </a:lstStyle>
          <a:p>
            <a:endParaRPr lang="en-US" dirty="0">
              <a:solidFill>
                <a:srgbClr val="FFFFFF"/>
              </a:solidFill>
            </a:endParaRPr>
          </a:p>
        </p:txBody>
      </p:sp>
      <p:sp>
        <p:nvSpPr>
          <p:cNvPr id="240710" name="Rectangle 70"/>
          <p:cNvSpPr>
            <a:spLocks noGrp="1" noChangeArrowheads="1"/>
          </p:cNvSpPr>
          <p:nvPr>
            <p:ph type="sldNum" sz="quarter" idx="4"/>
          </p:nvPr>
        </p:nvSpPr>
        <p:spPr>
          <a:xfrm>
            <a:off x="6553200" y="6248400"/>
            <a:ext cx="2133600" cy="457200"/>
          </a:xfrm>
        </p:spPr>
        <p:txBody>
          <a:bodyPr/>
          <a:lstStyle>
            <a:lvl1pPr>
              <a:defRPr/>
            </a:lvl1pPr>
          </a:lstStyle>
          <a:p>
            <a:fld id="{9D6AC889-AAB4-4640-AB92-F7E1B342879E}" type="slidenum">
              <a:rPr lang="ar-SA">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558571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endParaRPr lang="en-US" dirty="0"/>
          </a:p>
        </p:txBody>
      </p:sp>
      <p:sp>
        <p:nvSpPr>
          <p:cNvPr id="3" name="عنصر نائب للتذييل 2"/>
          <p:cNvSpPr>
            <a:spLocks noGrp="1"/>
          </p:cNvSpPr>
          <p:nvPr>
            <p:ph type="ftr" sz="quarter" idx="11"/>
          </p:nvPr>
        </p:nvSpPr>
        <p:spPr/>
        <p:txBody>
          <a:bodyPr/>
          <a:lstStyle/>
          <a:p>
            <a:endParaRPr lang="en-US" dirty="0"/>
          </a:p>
        </p:txBody>
      </p:sp>
      <p:sp>
        <p:nvSpPr>
          <p:cNvPr id="4" name="عنصر نائب لرقم الشريحة 3"/>
          <p:cNvSpPr>
            <a:spLocks noGrp="1"/>
          </p:cNvSpPr>
          <p:nvPr>
            <p:ph type="sldNum" sz="quarter" idx="12"/>
          </p:nvPr>
        </p:nvSpPr>
        <p:spPr/>
        <p:txBody>
          <a:bodyPr/>
          <a:lstStyle/>
          <a:p>
            <a:fld id="{1F7C0ACD-6DB6-43EA-9E07-89CDB517E3F2}" type="slidenum">
              <a:rPr lang="en-US" smtClean="0"/>
              <a:pPr/>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lvl1pPr>
              <a:defRPr/>
            </a:lvl1pPr>
          </a:lstStyle>
          <a:p>
            <a:endParaRPr lang="en-US" dirty="0">
              <a:solidFill>
                <a:srgbClr val="FFFFFF"/>
              </a:solidFill>
            </a:endParaRPr>
          </a:p>
        </p:txBody>
      </p:sp>
      <p:sp>
        <p:nvSpPr>
          <p:cNvPr id="5" name="عنصر نائب للتذييل 4"/>
          <p:cNvSpPr>
            <a:spLocks noGrp="1"/>
          </p:cNvSpPr>
          <p:nvPr>
            <p:ph type="ftr" sz="quarter" idx="11"/>
          </p:nvPr>
        </p:nvSpPr>
        <p:spPr/>
        <p:txBody>
          <a:bodyPr/>
          <a:lstStyle>
            <a:lvl1pPr>
              <a:defRPr/>
            </a:lvl1pPr>
          </a:lstStyle>
          <a:p>
            <a:endParaRPr lang="en-US" dirty="0">
              <a:solidFill>
                <a:srgbClr val="FFFFFF"/>
              </a:solidFill>
            </a:endParaRPr>
          </a:p>
        </p:txBody>
      </p:sp>
      <p:sp>
        <p:nvSpPr>
          <p:cNvPr id="6" name="عنصر نائب لرقم الشريحة 5"/>
          <p:cNvSpPr>
            <a:spLocks noGrp="1"/>
          </p:cNvSpPr>
          <p:nvPr>
            <p:ph type="sldNum" sz="quarter" idx="12"/>
          </p:nvPr>
        </p:nvSpPr>
        <p:spPr/>
        <p:txBody>
          <a:bodyPr/>
          <a:lstStyle>
            <a:lvl1pPr>
              <a:defRPr/>
            </a:lvl1pPr>
          </a:lstStyle>
          <a:p>
            <a:fld id="{300E3149-5F6E-48BD-A170-03963BC4308A}" type="slidenum">
              <a:rPr lang="ar-SA">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417074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a:t>انقر لتحرير نمط العنوان الرئيسي</a:t>
            </a:r>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lvl1pPr>
              <a:defRPr/>
            </a:lvl1pPr>
          </a:lstStyle>
          <a:p>
            <a:endParaRPr lang="en-US" dirty="0">
              <a:solidFill>
                <a:srgbClr val="FFFFFF"/>
              </a:solidFill>
            </a:endParaRPr>
          </a:p>
        </p:txBody>
      </p:sp>
      <p:sp>
        <p:nvSpPr>
          <p:cNvPr id="5" name="عنصر نائب للتذييل 4"/>
          <p:cNvSpPr>
            <a:spLocks noGrp="1"/>
          </p:cNvSpPr>
          <p:nvPr>
            <p:ph type="ftr" sz="quarter" idx="11"/>
          </p:nvPr>
        </p:nvSpPr>
        <p:spPr/>
        <p:txBody>
          <a:bodyPr/>
          <a:lstStyle>
            <a:lvl1pPr>
              <a:defRPr/>
            </a:lvl1pPr>
          </a:lstStyle>
          <a:p>
            <a:endParaRPr lang="en-US" dirty="0">
              <a:solidFill>
                <a:srgbClr val="FFFFFF"/>
              </a:solidFill>
            </a:endParaRPr>
          </a:p>
        </p:txBody>
      </p:sp>
      <p:sp>
        <p:nvSpPr>
          <p:cNvPr id="6" name="عنصر نائب لرقم الشريحة 5"/>
          <p:cNvSpPr>
            <a:spLocks noGrp="1"/>
          </p:cNvSpPr>
          <p:nvPr>
            <p:ph type="sldNum" sz="quarter" idx="12"/>
          </p:nvPr>
        </p:nvSpPr>
        <p:spPr/>
        <p:txBody>
          <a:bodyPr/>
          <a:lstStyle>
            <a:lvl1pPr>
              <a:defRPr/>
            </a:lvl1pPr>
          </a:lstStyle>
          <a:p>
            <a:fld id="{A47A45F0-639A-4ED2-A6DD-FC5834A52D24}" type="slidenum">
              <a:rPr lang="ar-SA">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0658224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p:cNvSpPr>
            <a:spLocks noGrp="1"/>
          </p:cNvSpPr>
          <p:nvPr>
            <p:ph type="dt" sz="half" idx="10"/>
          </p:nvPr>
        </p:nvSpPr>
        <p:spPr/>
        <p:txBody>
          <a:bodyPr/>
          <a:lstStyle>
            <a:lvl1pPr>
              <a:defRPr/>
            </a:lvl1pPr>
          </a:lstStyle>
          <a:p>
            <a:endParaRPr lang="en-US" dirty="0">
              <a:solidFill>
                <a:srgbClr val="FFFFFF"/>
              </a:solidFill>
            </a:endParaRPr>
          </a:p>
        </p:txBody>
      </p:sp>
      <p:sp>
        <p:nvSpPr>
          <p:cNvPr id="6" name="عنصر نائب للتذييل 5"/>
          <p:cNvSpPr>
            <a:spLocks noGrp="1"/>
          </p:cNvSpPr>
          <p:nvPr>
            <p:ph type="ftr" sz="quarter" idx="11"/>
          </p:nvPr>
        </p:nvSpPr>
        <p:spPr/>
        <p:txBody>
          <a:bodyPr/>
          <a:lstStyle>
            <a:lvl1pPr>
              <a:defRPr/>
            </a:lvl1pPr>
          </a:lstStyle>
          <a:p>
            <a:endParaRPr lang="en-US" dirty="0">
              <a:solidFill>
                <a:srgbClr val="FFFFFF"/>
              </a:solidFill>
            </a:endParaRPr>
          </a:p>
        </p:txBody>
      </p:sp>
      <p:sp>
        <p:nvSpPr>
          <p:cNvPr id="7" name="عنصر نائب لرقم الشريحة 6"/>
          <p:cNvSpPr>
            <a:spLocks noGrp="1"/>
          </p:cNvSpPr>
          <p:nvPr>
            <p:ph type="sldNum" sz="quarter" idx="12"/>
          </p:nvPr>
        </p:nvSpPr>
        <p:spPr/>
        <p:txBody>
          <a:bodyPr/>
          <a:lstStyle>
            <a:lvl1pPr>
              <a:defRPr/>
            </a:lvl1pPr>
          </a:lstStyle>
          <a:p>
            <a:fld id="{F33BDD0C-07D5-49B5-9661-FCD91F5541B8}" type="slidenum">
              <a:rPr lang="ar-SA">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1103158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143000"/>
          </a:xfrm>
        </p:spPr>
        <p:txBody>
          <a:bodyPr/>
          <a:lstStyle>
            <a:lvl1pPr>
              <a:defRPr/>
            </a:lvl1pPr>
          </a:lstStyle>
          <a:p>
            <a:r>
              <a:rPr lang="ar-SA"/>
              <a:t>انقر لتحرير نمط العنوان الرئيسي</a:t>
            </a:r>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p:cNvSpPr>
            <a:spLocks noGrp="1"/>
          </p:cNvSpPr>
          <p:nvPr>
            <p:ph type="dt" sz="half" idx="10"/>
          </p:nvPr>
        </p:nvSpPr>
        <p:spPr/>
        <p:txBody>
          <a:bodyPr/>
          <a:lstStyle>
            <a:lvl1pPr>
              <a:defRPr/>
            </a:lvl1pPr>
          </a:lstStyle>
          <a:p>
            <a:endParaRPr lang="en-US" dirty="0">
              <a:solidFill>
                <a:srgbClr val="FFFFFF"/>
              </a:solidFill>
            </a:endParaRPr>
          </a:p>
        </p:txBody>
      </p:sp>
      <p:sp>
        <p:nvSpPr>
          <p:cNvPr id="8" name="عنصر نائب للتذييل 7"/>
          <p:cNvSpPr>
            <a:spLocks noGrp="1"/>
          </p:cNvSpPr>
          <p:nvPr>
            <p:ph type="ftr" sz="quarter" idx="11"/>
          </p:nvPr>
        </p:nvSpPr>
        <p:spPr/>
        <p:txBody>
          <a:bodyPr/>
          <a:lstStyle>
            <a:lvl1pPr>
              <a:defRPr/>
            </a:lvl1pPr>
          </a:lstStyle>
          <a:p>
            <a:endParaRPr lang="en-US" dirty="0">
              <a:solidFill>
                <a:srgbClr val="FFFFFF"/>
              </a:solidFill>
            </a:endParaRPr>
          </a:p>
        </p:txBody>
      </p:sp>
      <p:sp>
        <p:nvSpPr>
          <p:cNvPr id="9" name="عنصر نائب لرقم الشريحة 8"/>
          <p:cNvSpPr>
            <a:spLocks noGrp="1"/>
          </p:cNvSpPr>
          <p:nvPr>
            <p:ph type="sldNum" sz="quarter" idx="12"/>
          </p:nvPr>
        </p:nvSpPr>
        <p:spPr/>
        <p:txBody>
          <a:bodyPr/>
          <a:lstStyle>
            <a:lvl1pPr>
              <a:defRPr/>
            </a:lvl1pPr>
          </a:lstStyle>
          <a:p>
            <a:fld id="{25C7DDC1-3736-4736-820C-6E7F9D5EE9E9}" type="slidenum">
              <a:rPr lang="ar-SA">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0838324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تاريخ 2"/>
          <p:cNvSpPr>
            <a:spLocks noGrp="1"/>
          </p:cNvSpPr>
          <p:nvPr>
            <p:ph type="dt" sz="half" idx="10"/>
          </p:nvPr>
        </p:nvSpPr>
        <p:spPr/>
        <p:txBody>
          <a:bodyPr/>
          <a:lstStyle>
            <a:lvl1pPr>
              <a:defRPr/>
            </a:lvl1pPr>
          </a:lstStyle>
          <a:p>
            <a:endParaRPr lang="en-US" dirty="0">
              <a:solidFill>
                <a:srgbClr val="FFFFFF"/>
              </a:solidFill>
            </a:endParaRPr>
          </a:p>
        </p:txBody>
      </p:sp>
      <p:sp>
        <p:nvSpPr>
          <p:cNvPr id="4" name="عنصر نائب للتذييل 3"/>
          <p:cNvSpPr>
            <a:spLocks noGrp="1"/>
          </p:cNvSpPr>
          <p:nvPr>
            <p:ph type="ftr" sz="quarter" idx="11"/>
          </p:nvPr>
        </p:nvSpPr>
        <p:spPr/>
        <p:txBody>
          <a:bodyPr/>
          <a:lstStyle>
            <a:lvl1pPr>
              <a:defRPr/>
            </a:lvl1pPr>
          </a:lstStyle>
          <a:p>
            <a:endParaRPr lang="en-US" dirty="0">
              <a:solidFill>
                <a:srgbClr val="FFFFFF"/>
              </a:solidFill>
            </a:endParaRPr>
          </a:p>
        </p:txBody>
      </p:sp>
      <p:sp>
        <p:nvSpPr>
          <p:cNvPr id="5" name="عنصر نائب لرقم الشريحة 4"/>
          <p:cNvSpPr>
            <a:spLocks noGrp="1"/>
          </p:cNvSpPr>
          <p:nvPr>
            <p:ph type="sldNum" sz="quarter" idx="12"/>
          </p:nvPr>
        </p:nvSpPr>
        <p:spPr/>
        <p:txBody>
          <a:bodyPr/>
          <a:lstStyle>
            <a:lvl1pPr>
              <a:defRPr/>
            </a:lvl1pPr>
          </a:lstStyle>
          <a:p>
            <a:fld id="{1A769120-F610-41EB-B2D6-70D1DAC0D2C6}" type="slidenum">
              <a:rPr lang="ar-SA">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4164488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lvl1pPr>
              <a:defRPr/>
            </a:lvl1pPr>
          </a:lstStyle>
          <a:p>
            <a:endParaRPr lang="en-US" dirty="0">
              <a:solidFill>
                <a:srgbClr val="FFFFFF"/>
              </a:solidFill>
            </a:endParaRPr>
          </a:p>
        </p:txBody>
      </p:sp>
      <p:sp>
        <p:nvSpPr>
          <p:cNvPr id="3" name="عنصر نائب للتذييل 2"/>
          <p:cNvSpPr>
            <a:spLocks noGrp="1"/>
          </p:cNvSpPr>
          <p:nvPr>
            <p:ph type="ftr" sz="quarter" idx="11"/>
          </p:nvPr>
        </p:nvSpPr>
        <p:spPr/>
        <p:txBody>
          <a:bodyPr/>
          <a:lstStyle>
            <a:lvl1pPr>
              <a:defRPr/>
            </a:lvl1pPr>
          </a:lstStyle>
          <a:p>
            <a:endParaRPr lang="en-US" dirty="0">
              <a:solidFill>
                <a:srgbClr val="FFFFFF"/>
              </a:solidFill>
            </a:endParaRPr>
          </a:p>
        </p:txBody>
      </p:sp>
      <p:sp>
        <p:nvSpPr>
          <p:cNvPr id="4" name="عنصر نائب لرقم الشريحة 3"/>
          <p:cNvSpPr>
            <a:spLocks noGrp="1"/>
          </p:cNvSpPr>
          <p:nvPr>
            <p:ph type="sldNum" sz="quarter" idx="12"/>
          </p:nvPr>
        </p:nvSpPr>
        <p:spPr/>
        <p:txBody>
          <a:bodyPr/>
          <a:lstStyle>
            <a:lvl1pPr>
              <a:defRPr/>
            </a:lvl1pPr>
          </a:lstStyle>
          <a:p>
            <a:fld id="{978F1C34-06D9-4880-9A92-F4EB325E241F}" type="slidenum">
              <a:rPr lang="ar-SA">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4736702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a:t>انقر لتحرير نمط العنوان الرئيسي</a:t>
            </a:r>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lvl1pPr>
              <a:defRPr/>
            </a:lvl1pPr>
          </a:lstStyle>
          <a:p>
            <a:endParaRPr lang="en-US" dirty="0">
              <a:solidFill>
                <a:srgbClr val="FFFFFF"/>
              </a:solidFill>
            </a:endParaRPr>
          </a:p>
        </p:txBody>
      </p:sp>
      <p:sp>
        <p:nvSpPr>
          <p:cNvPr id="6" name="عنصر نائب للتذييل 5"/>
          <p:cNvSpPr>
            <a:spLocks noGrp="1"/>
          </p:cNvSpPr>
          <p:nvPr>
            <p:ph type="ftr" sz="quarter" idx="11"/>
          </p:nvPr>
        </p:nvSpPr>
        <p:spPr/>
        <p:txBody>
          <a:bodyPr/>
          <a:lstStyle>
            <a:lvl1pPr>
              <a:defRPr/>
            </a:lvl1pPr>
          </a:lstStyle>
          <a:p>
            <a:endParaRPr lang="en-US" dirty="0">
              <a:solidFill>
                <a:srgbClr val="FFFFFF"/>
              </a:solidFill>
            </a:endParaRPr>
          </a:p>
        </p:txBody>
      </p:sp>
      <p:sp>
        <p:nvSpPr>
          <p:cNvPr id="7" name="عنصر نائب لرقم الشريحة 6"/>
          <p:cNvSpPr>
            <a:spLocks noGrp="1"/>
          </p:cNvSpPr>
          <p:nvPr>
            <p:ph type="sldNum" sz="quarter" idx="12"/>
          </p:nvPr>
        </p:nvSpPr>
        <p:spPr/>
        <p:txBody>
          <a:bodyPr/>
          <a:lstStyle>
            <a:lvl1pPr>
              <a:defRPr/>
            </a:lvl1pPr>
          </a:lstStyle>
          <a:p>
            <a:fld id="{156F7689-2C81-49AC-A573-8A1C1AC7E27E}" type="slidenum">
              <a:rPr lang="ar-SA">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8259175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a:t>انقر لتحرير نمط العنوان الرئيسي</a:t>
            </a:r>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dirty="0"/>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lvl1pPr>
              <a:defRPr/>
            </a:lvl1pPr>
          </a:lstStyle>
          <a:p>
            <a:endParaRPr lang="en-US" dirty="0">
              <a:solidFill>
                <a:srgbClr val="FFFFFF"/>
              </a:solidFill>
            </a:endParaRPr>
          </a:p>
        </p:txBody>
      </p:sp>
      <p:sp>
        <p:nvSpPr>
          <p:cNvPr id="6" name="عنصر نائب للتذييل 5"/>
          <p:cNvSpPr>
            <a:spLocks noGrp="1"/>
          </p:cNvSpPr>
          <p:nvPr>
            <p:ph type="ftr" sz="quarter" idx="11"/>
          </p:nvPr>
        </p:nvSpPr>
        <p:spPr/>
        <p:txBody>
          <a:bodyPr/>
          <a:lstStyle>
            <a:lvl1pPr>
              <a:defRPr/>
            </a:lvl1pPr>
          </a:lstStyle>
          <a:p>
            <a:endParaRPr lang="en-US" dirty="0">
              <a:solidFill>
                <a:srgbClr val="FFFFFF"/>
              </a:solidFill>
            </a:endParaRPr>
          </a:p>
        </p:txBody>
      </p:sp>
      <p:sp>
        <p:nvSpPr>
          <p:cNvPr id="7" name="عنصر نائب لرقم الشريحة 6"/>
          <p:cNvSpPr>
            <a:spLocks noGrp="1"/>
          </p:cNvSpPr>
          <p:nvPr>
            <p:ph type="sldNum" sz="quarter" idx="12"/>
          </p:nvPr>
        </p:nvSpPr>
        <p:spPr/>
        <p:txBody>
          <a:bodyPr/>
          <a:lstStyle>
            <a:lvl1pPr>
              <a:defRPr/>
            </a:lvl1pPr>
          </a:lstStyle>
          <a:p>
            <a:fld id="{A235FC9A-04D0-48E4-9B2E-6C25D432B2C6}" type="slidenum">
              <a:rPr lang="ar-SA">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6861096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lvl1pPr>
              <a:defRPr/>
            </a:lvl1pPr>
          </a:lstStyle>
          <a:p>
            <a:endParaRPr lang="en-US" dirty="0">
              <a:solidFill>
                <a:srgbClr val="FFFFFF"/>
              </a:solidFill>
            </a:endParaRPr>
          </a:p>
        </p:txBody>
      </p:sp>
      <p:sp>
        <p:nvSpPr>
          <p:cNvPr id="5" name="عنصر نائب للتذييل 4"/>
          <p:cNvSpPr>
            <a:spLocks noGrp="1"/>
          </p:cNvSpPr>
          <p:nvPr>
            <p:ph type="ftr" sz="quarter" idx="11"/>
          </p:nvPr>
        </p:nvSpPr>
        <p:spPr/>
        <p:txBody>
          <a:bodyPr/>
          <a:lstStyle>
            <a:lvl1pPr>
              <a:defRPr/>
            </a:lvl1pPr>
          </a:lstStyle>
          <a:p>
            <a:endParaRPr lang="en-US" dirty="0">
              <a:solidFill>
                <a:srgbClr val="FFFFFF"/>
              </a:solidFill>
            </a:endParaRPr>
          </a:p>
        </p:txBody>
      </p:sp>
      <p:sp>
        <p:nvSpPr>
          <p:cNvPr id="6" name="عنصر نائب لرقم الشريحة 5"/>
          <p:cNvSpPr>
            <a:spLocks noGrp="1"/>
          </p:cNvSpPr>
          <p:nvPr>
            <p:ph type="sldNum" sz="quarter" idx="12"/>
          </p:nvPr>
        </p:nvSpPr>
        <p:spPr/>
        <p:txBody>
          <a:bodyPr/>
          <a:lstStyle>
            <a:lvl1pPr>
              <a:defRPr/>
            </a:lvl1pPr>
          </a:lstStyle>
          <a:p>
            <a:fld id="{76392010-A162-42FC-A3E7-31B9CFD4214C}" type="slidenum">
              <a:rPr lang="ar-SA">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8054625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7813"/>
            <a:ext cx="2057400" cy="5848350"/>
          </a:xfrm>
        </p:spPr>
        <p:txBody>
          <a:bodyPr vert="eaVert"/>
          <a:lstStyle/>
          <a:p>
            <a:r>
              <a:rPr lang="ar-SA"/>
              <a:t>انقر لتحرير نمط العنوان الرئيسي</a:t>
            </a:r>
          </a:p>
        </p:txBody>
      </p:sp>
      <p:sp>
        <p:nvSpPr>
          <p:cNvPr id="3" name="عنصر نائب للعنوان العمودي 2"/>
          <p:cNvSpPr>
            <a:spLocks noGrp="1"/>
          </p:cNvSpPr>
          <p:nvPr>
            <p:ph type="body" orient="vert" idx="1"/>
          </p:nvPr>
        </p:nvSpPr>
        <p:spPr>
          <a:xfrm>
            <a:off x="457200" y="277813"/>
            <a:ext cx="6019800" cy="5848350"/>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lvl1pPr>
              <a:defRPr/>
            </a:lvl1pPr>
          </a:lstStyle>
          <a:p>
            <a:endParaRPr lang="en-US" dirty="0">
              <a:solidFill>
                <a:srgbClr val="FFFFFF"/>
              </a:solidFill>
            </a:endParaRPr>
          </a:p>
        </p:txBody>
      </p:sp>
      <p:sp>
        <p:nvSpPr>
          <p:cNvPr id="5" name="عنصر نائب للتذييل 4"/>
          <p:cNvSpPr>
            <a:spLocks noGrp="1"/>
          </p:cNvSpPr>
          <p:nvPr>
            <p:ph type="ftr" sz="quarter" idx="11"/>
          </p:nvPr>
        </p:nvSpPr>
        <p:spPr/>
        <p:txBody>
          <a:bodyPr/>
          <a:lstStyle>
            <a:lvl1pPr>
              <a:defRPr/>
            </a:lvl1pPr>
          </a:lstStyle>
          <a:p>
            <a:endParaRPr lang="en-US" dirty="0">
              <a:solidFill>
                <a:srgbClr val="FFFFFF"/>
              </a:solidFill>
            </a:endParaRPr>
          </a:p>
        </p:txBody>
      </p:sp>
      <p:sp>
        <p:nvSpPr>
          <p:cNvPr id="6" name="عنصر نائب لرقم الشريحة 5"/>
          <p:cNvSpPr>
            <a:spLocks noGrp="1"/>
          </p:cNvSpPr>
          <p:nvPr>
            <p:ph type="sldNum" sz="quarter" idx="12"/>
          </p:nvPr>
        </p:nvSpPr>
        <p:spPr/>
        <p:txBody>
          <a:bodyPr/>
          <a:lstStyle>
            <a:lvl1pPr>
              <a:defRPr/>
            </a:lvl1pPr>
          </a:lstStyle>
          <a:p>
            <a:fld id="{8EB04347-D3C0-47AC-AFA5-6BD0319449F1}" type="slidenum">
              <a:rPr lang="ar-SA">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991551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محتوى ذو تسمية توضيحية">
    <p:bg>
      <p:bgRef idx="1001">
        <a:schemeClr val="bg1"/>
      </p:bgRef>
    </p:bg>
    <p:spTree>
      <p:nvGrpSpPr>
        <p:cNvPr id="1" name=""/>
        <p:cNvGrpSpPr/>
        <p:nvPr/>
      </p:nvGrpSpPr>
      <p:grpSpPr>
        <a:xfrm>
          <a:off x="0" y="0"/>
          <a:ext cx="0" cy="0"/>
          <a:chOff x="0" y="0"/>
          <a:chExt cx="0" cy="0"/>
        </a:xfrm>
      </p:grpSpPr>
      <p:sp>
        <p:nvSpPr>
          <p:cNvPr id="10" name="رابط مستقيم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عنوان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ar-SA"/>
              <a:t>انقر لتحرير نمط العنوان الرئيسي</a:t>
            </a:r>
            <a:endParaRPr kumimoji="0" lang="en-US"/>
          </a:p>
        </p:txBody>
      </p:sp>
      <p:sp>
        <p:nvSpPr>
          <p:cNvPr id="3" name="عنصر نائب للنص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ar-SA"/>
              <a:t>انقر لتحرير أنماط النص الرئيسي</a:t>
            </a:r>
          </a:p>
        </p:txBody>
      </p:sp>
      <p:sp>
        <p:nvSpPr>
          <p:cNvPr id="8" name="رابط مستقيم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رابط مستقيم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رابط مستقيم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مستطيل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رابط مستقيم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4" name="شكل بيضاوي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عنصر نائب للمحتوى 17"/>
          <p:cNvSpPr>
            <a:spLocks noGrp="1"/>
          </p:cNvSpPr>
          <p:nvPr>
            <p:ph sz="quarter" idx="1"/>
          </p:nvPr>
        </p:nvSpPr>
        <p:spPr>
          <a:xfrm>
            <a:off x="304800" y="274320"/>
            <a:ext cx="5638800" cy="6327648"/>
          </a:xfrm>
        </p:spPr>
        <p:txBody>
          <a:body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21" name="عنصر نائب للتاريخ 20"/>
          <p:cNvSpPr>
            <a:spLocks noGrp="1"/>
          </p:cNvSpPr>
          <p:nvPr>
            <p:ph type="dt" sz="half" idx="14"/>
          </p:nvPr>
        </p:nvSpPr>
        <p:spPr/>
        <p:txBody>
          <a:bodyPr rtlCol="0"/>
          <a:lstStyle/>
          <a:p>
            <a:endParaRPr lang="en-US" dirty="0"/>
          </a:p>
        </p:txBody>
      </p:sp>
      <p:sp>
        <p:nvSpPr>
          <p:cNvPr id="22" name="عنصر نائب لرقم الشريحة 21"/>
          <p:cNvSpPr>
            <a:spLocks noGrp="1"/>
          </p:cNvSpPr>
          <p:nvPr>
            <p:ph type="sldNum" sz="quarter" idx="15"/>
          </p:nvPr>
        </p:nvSpPr>
        <p:spPr/>
        <p:txBody>
          <a:bodyPr rtlCol="0"/>
          <a:lstStyle/>
          <a:p>
            <a:fld id="{BFC12865-6E1C-4347-96C8-27B4134F66F9}" type="slidenum">
              <a:rPr lang="en-US" smtClean="0"/>
              <a:pPr/>
              <a:t>‹#›</a:t>
            </a:fld>
            <a:endParaRPr lang="en-US" dirty="0"/>
          </a:p>
        </p:txBody>
      </p:sp>
      <p:sp>
        <p:nvSpPr>
          <p:cNvPr id="23" name="عنصر نائب للتذييل 22"/>
          <p:cNvSpPr>
            <a:spLocks noGrp="1"/>
          </p:cNvSpPr>
          <p:nvPr>
            <p:ph type="ftr" sz="quarter" idx="16"/>
          </p:nvPr>
        </p:nvSpPr>
        <p:spPr/>
        <p:txBody>
          <a:bodyPr rtlCol="0"/>
          <a:lstStyle/>
          <a:p>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dgm" preserve="1">
  <p:cSld name="عنوان ومخطط أو مخطط هيكلي">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7813"/>
            <a:ext cx="8229600" cy="1139825"/>
          </a:xfrm>
        </p:spPr>
        <p:txBody>
          <a:bodyPr/>
          <a:lstStyle/>
          <a:p>
            <a:r>
              <a:rPr lang="ar-SA"/>
              <a:t>انقر لتحرير نمط العنوان الرئيسي</a:t>
            </a:r>
          </a:p>
        </p:txBody>
      </p:sp>
      <p:sp>
        <p:nvSpPr>
          <p:cNvPr id="3" name="عنصر نائب لـ SmartArt 2"/>
          <p:cNvSpPr>
            <a:spLocks noGrp="1"/>
          </p:cNvSpPr>
          <p:nvPr>
            <p:ph type="dgm" idx="1"/>
          </p:nvPr>
        </p:nvSpPr>
        <p:spPr>
          <a:xfrm>
            <a:off x="457200" y="1600200"/>
            <a:ext cx="8229600" cy="4525963"/>
          </a:xfrm>
        </p:spPr>
        <p:txBody>
          <a:bodyPr/>
          <a:lstStyle/>
          <a:p>
            <a:endParaRPr lang="ar-SA" dirty="0"/>
          </a:p>
        </p:txBody>
      </p:sp>
      <p:sp>
        <p:nvSpPr>
          <p:cNvPr id="4" name="عنصر نائب للتاريخ 3"/>
          <p:cNvSpPr>
            <a:spLocks noGrp="1"/>
          </p:cNvSpPr>
          <p:nvPr>
            <p:ph type="dt" sz="half" idx="10"/>
          </p:nvPr>
        </p:nvSpPr>
        <p:spPr>
          <a:xfrm>
            <a:off x="457200" y="6245225"/>
            <a:ext cx="2133600" cy="476250"/>
          </a:xfrm>
        </p:spPr>
        <p:txBody>
          <a:bodyPr/>
          <a:lstStyle>
            <a:lvl1pPr>
              <a:defRPr/>
            </a:lvl1pPr>
          </a:lstStyle>
          <a:p>
            <a:endParaRPr lang="en-US" dirty="0">
              <a:solidFill>
                <a:srgbClr val="FFFFFF"/>
              </a:solidFill>
            </a:endParaRPr>
          </a:p>
        </p:txBody>
      </p:sp>
      <p:sp>
        <p:nvSpPr>
          <p:cNvPr id="5" name="عنصر نائب للتذييل 4"/>
          <p:cNvSpPr>
            <a:spLocks noGrp="1"/>
          </p:cNvSpPr>
          <p:nvPr>
            <p:ph type="ftr" sz="quarter" idx="11"/>
          </p:nvPr>
        </p:nvSpPr>
        <p:spPr>
          <a:xfrm>
            <a:off x="3124200" y="6245225"/>
            <a:ext cx="2895600" cy="476250"/>
          </a:xfrm>
        </p:spPr>
        <p:txBody>
          <a:bodyPr/>
          <a:lstStyle>
            <a:lvl1pPr>
              <a:defRPr/>
            </a:lvl1pPr>
          </a:lstStyle>
          <a:p>
            <a:endParaRPr lang="en-US" dirty="0">
              <a:solidFill>
                <a:srgbClr val="FFFFFF"/>
              </a:solidFill>
            </a:endParaRPr>
          </a:p>
        </p:txBody>
      </p:sp>
      <p:sp>
        <p:nvSpPr>
          <p:cNvPr id="6" name="عنصر نائب لرقم الشريحة 5"/>
          <p:cNvSpPr>
            <a:spLocks noGrp="1"/>
          </p:cNvSpPr>
          <p:nvPr>
            <p:ph type="sldNum" sz="quarter" idx="12"/>
          </p:nvPr>
        </p:nvSpPr>
        <p:spPr>
          <a:xfrm>
            <a:off x="6553200" y="6245225"/>
            <a:ext cx="2133600" cy="476250"/>
          </a:xfrm>
        </p:spPr>
        <p:txBody>
          <a:bodyPr/>
          <a:lstStyle>
            <a:lvl1pPr>
              <a:defRPr/>
            </a:lvl1pPr>
          </a:lstStyle>
          <a:p>
            <a:fld id="{1944AB54-D108-4A11-A902-36AC37503A5F}" type="slidenum">
              <a:rPr lang="ar-SA">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558280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AndObj" preserve="1">
  <p:cSld name="عنوان، ونص،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7813"/>
            <a:ext cx="8229600" cy="1139825"/>
          </a:xfrm>
        </p:spPr>
        <p:txBody>
          <a:bodyPr/>
          <a:lstStyle/>
          <a:p>
            <a:r>
              <a:rPr lang="ar-SA"/>
              <a:t>انقر لتحرير نمط العنوان الرئيسي</a:t>
            </a:r>
          </a:p>
        </p:txBody>
      </p:sp>
      <p:sp>
        <p:nvSpPr>
          <p:cNvPr id="3" name="عنصر نائب للنص 2"/>
          <p:cNvSpPr>
            <a:spLocks noGrp="1"/>
          </p:cNvSpPr>
          <p:nvPr>
            <p:ph type="body" sz="half" idx="1"/>
          </p:nvPr>
        </p:nvSpPr>
        <p:spPr>
          <a:xfrm>
            <a:off x="457200" y="1600200"/>
            <a:ext cx="4038600" cy="4525963"/>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p:cNvSpPr>
            <a:spLocks noGrp="1"/>
          </p:cNvSpPr>
          <p:nvPr>
            <p:ph sz="half" idx="2"/>
          </p:nvPr>
        </p:nvSpPr>
        <p:spPr>
          <a:xfrm>
            <a:off x="4648200" y="1600200"/>
            <a:ext cx="4038600" cy="4525963"/>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p:cNvSpPr>
            <a:spLocks noGrp="1"/>
          </p:cNvSpPr>
          <p:nvPr>
            <p:ph type="dt" sz="half" idx="10"/>
          </p:nvPr>
        </p:nvSpPr>
        <p:spPr>
          <a:xfrm>
            <a:off x="457200" y="6245225"/>
            <a:ext cx="2133600" cy="476250"/>
          </a:xfrm>
        </p:spPr>
        <p:txBody>
          <a:bodyPr/>
          <a:lstStyle>
            <a:lvl1pPr>
              <a:defRPr/>
            </a:lvl1pPr>
          </a:lstStyle>
          <a:p>
            <a:endParaRPr lang="en-US" dirty="0">
              <a:solidFill>
                <a:srgbClr val="FFFFFF"/>
              </a:solidFill>
            </a:endParaRPr>
          </a:p>
        </p:txBody>
      </p:sp>
      <p:sp>
        <p:nvSpPr>
          <p:cNvPr id="6" name="عنصر نائب للتذييل 5"/>
          <p:cNvSpPr>
            <a:spLocks noGrp="1"/>
          </p:cNvSpPr>
          <p:nvPr>
            <p:ph type="ftr" sz="quarter" idx="11"/>
          </p:nvPr>
        </p:nvSpPr>
        <p:spPr>
          <a:xfrm>
            <a:off x="3124200" y="6245225"/>
            <a:ext cx="2895600" cy="476250"/>
          </a:xfrm>
        </p:spPr>
        <p:txBody>
          <a:bodyPr/>
          <a:lstStyle>
            <a:lvl1pPr>
              <a:defRPr/>
            </a:lvl1pPr>
          </a:lstStyle>
          <a:p>
            <a:endParaRPr lang="en-US" dirty="0">
              <a:solidFill>
                <a:srgbClr val="FFFFFF"/>
              </a:solidFill>
            </a:endParaRPr>
          </a:p>
        </p:txBody>
      </p:sp>
      <p:sp>
        <p:nvSpPr>
          <p:cNvPr id="7" name="عنصر نائب لرقم الشريحة 6"/>
          <p:cNvSpPr>
            <a:spLocks noGrp="1"/>
          </p:cNvSpPr>
          <p:nvPr>
            <p:ph type="sldNum" sz="quarter" idx="12"/>
          </p:nvPr>
        </p:nvSpPr>
        <p:spPr>
          <a:xfrm>
            <a:off x="6553200" y="6245225"/>
            <a:ext cx="2133600" cy="476250"/>
          </a:xfrm>
        </p:spPr>
        <p:txBody>
          <a:bodyPr/>
          <a:lstStyle>
            <a:lvl1pPr>
              <a:defRPr/>
            </a:lvl1pPr>
          </a:lstStyle>
          <a:p>
            <a:fld id="{C81D4DFE-E4CE-4097-92EE-FF53ACC89AAA}" type="slidenum">
              <a:rPr lang="ar-SA">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7690749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bl" preserve="1">
  <p:cSld name="عنوان وجدول">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7813"/>
            <a:ext cx="8229600" cy="1139825"/>
          </a:xfrm>
        </p:spPr>
        <p:txBody>
          <a:bodyPr/>
          <a:lstStyle/>
          <a:p>
            <a:r>
              <a:rPr lang="ar-SA"/>
              <a:t>انقر لتحرير نمط العنوان الرئيسي</a:t>
            </a:r>
          </a:p>
        </p:txBody>
      </p:sp>
      <p:sp>
        <p:nvSpPr>
          <p:cNvPr id="3" name="عنصر نائب للجدول 2"/>
          <p:cNvSpPr>
            <a:spLocks noGrp="1"/>
          </p:cNvSpPr>
          <p:nvPr>
            <p:ph type="tbl" idx="1"/>
          </p:nvPr>
        </p:nvSpPr>
        <p:spPr>
          <a:xfrm>
            <a:off x="457200" y="1600200"/>
            <a:ext cx="8229600" cy="4525963"/>
          </a:xfrm>
        </p:spPr>
        <p:txBody>
          <a:bodyPr/>
          <a:lstStyle/>
          <a:p>
            <a:endParaRPr lang="ar-SA" dirty="0"/>
          </a:p>
        </p:txBody>
      </p:sp>
      <p:sp>
        <p:nvSpPr>
          <p:cNvPr id="4" name="عنصر نائب للتاريخ 3"/>
          <p:cNvSpPr>
            <a:spLocks noGrp="1"/>
          </p:cNvSpPr>
          <p:nvPr>
            <p:ph type="dt" sz="half" idx="10"/>
          </p:nvPr>
        </p:nvSpPr>
        <p:spPr>
          <a:xfrm>
            <a:off x="457200" y="6245225"/>
            <a:ext cx="2133600" cy="476250"/>
          </a:xfrm>
        </p:spPr>
        <p:txBody>
          <a:bodyPr/>
          <a:lstStyle>
            <a:lvl1pPr>
              <a:defRPr/>
            </a:lvl1pPr>
          </a:lstStyle>
          <a:p>
            <a:endParaRPr lang="en-US" dirty="0">
              <a:solidFill>
                <a:srgbClr val="FFFFFF"/>
              </a:solidFill>
            </a:endParaRPr>
          </a:p>
        </p:txBody>
      </p:sp>
      <p:sp>
        <p:nvSpPr>
          <p:cNvPr id="5" name="عنصر نائب للتذييل 4"/>
          <p:cNvSpPr>
            <a:spLocks noGrp="1"/>
          </p:cNvSpPr>
          <p:nvPr>
            <p:ph type="ftr" sz="quarter" idx="11"/>
          </p:nvPr>
        </p:nvSpPr>
        <p:spPr>
          <a:xfrm>
            <a:off x="3124200" y="6245225"/>
            <a:ext cx="2895600" cy="476250"/>
          </a:xfrm>
        </p:spPr>
        <p:txBody>
          <a:bodyPr/>
          <a:lstStyle>
            <a:lvl1pPr>
              <a:defRPr/>
            </a:lvl1pPr>
          </a:lstStyle>
          <a:p>
            <a:endParaRPr lang="en-US" dirty="0">
              <a:solidFill>
                <a:srgbClr val="FFFFFF"/>
              </a:solidFill>
            </a:endParaRPr>
          </a:p>
        </p:txBody>
      </p:sp>
      <p:sp>
        <p:nvSpPr>
          <p:cNvPr id="6" name="عنصر نائب لرقم الشريحة 5"/>
          <p:cNvSpPr>
            <a:spLocks noGrp="1"/>
          </p:cNvSpPr>
          <p:nvPr>
            <p:ph type="sldNum" sz="quarter" idx="12"/>
          </p:nvPr>
        </p:nvSpPr>
        <p:spPr>
          <a:xfrm>
            <a:off x="6553200" y="6245225"/>
            <a:ext cx="2133600" cy="476250"/>
          </a:xfrm>
        </p:spPr>
        <p:txBody>
          <a:bodyPr/>
          <a:lstStyle>
            <a:lvl1pPr>
              <a:defRPr/>
            </a:lvl1pPr>
          </a:lstStyle>
          <a:p>
            <a:fld id="{19972567-AA5E-43CA-8334-F9E4ECB489B5}" type="slidenum">
              <a:rPr lang="ar-SA">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1637669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AndClipArt" preserve="1">
  <p:cSld name="عنوان، ونص، وقصاصة فن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7813"/>
            <a:ext cx="8229600" cy="1139825"/>
          </a:xfrm>
        </p:spPr>
        <p:txBody>
          <a:bodyPr/>
          <a:lstStyle/>
          <a:p>
            <a:r>
              <a:rPr lang="ar-SA"/>
              <a:t>انقر لتحرير نمط العنوان الرئيسي</a:t>
            </a:r>
          </a:p>
        </p:txBody>
      </p:sp>
      <p:sp>
        <p:nvSpPr>
          <p:cNvPr id="3" name="عنصر نائب للنص 2"/>
          <p:cNvSpPr>
            <a:spLocks noGrp="1"/>
          </p:cNvSpPr>
          <p:nvPr>
            <p:ph type="body" sz="half" idx="1"/>
          </p:nvPr>
        </p:nvSpPr>
        <p:spPr>
          <a:xfrm>
            <a:off x="457200" y="1600200"/>
            <a:ext cx="4038600" cy="4525963"/>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قصاصة الفنية 3"/>
          <p:cNvSpPr>
            <a:spLocks noGrp="1"/>
          </p:cNvSpPr>
          <p:nvPr>
            <p:ph type="clipArt" sz="half" idx="2"/>
          </p:nvPr>
        </p:nvSpPr>
        <p:spPr>
          <a:xfrm>
            <a:off x="4648200" y="1600200"/>
            <a:ext cx="4038600" cy="4525963"/>
          </a:xfrm>
        </p:spPr>
        <p:txBody>
          <a:bodyPr/>
          <a:lstStyle/>
          <a:p>
            <a:endParaRPr lang="ar-SA" dirty="0"/>
          </a:p>
        </p:txBody>
      </p:sp>
      <p:sp>
        <p:nvSpPr>
          <p:cNvPr id="5" name="عنصر نائب للتاريخ 4"/>
          <p:cNvSpPr>
            <a:spLocks noGrp="1"/>
          </p:cNvSpPr>
          <p:nvPr>
            <p:ph type="dt" sz="half" idx="10"/>
          </p:nvPr>
        </p:nvSpPr>
        <p:spPr>
          <a:xfrm>
            <a:off x="457200" y="6245225"/>
            <a:ext cx="2133600" cy="476250"/>
          </a:xfrm>
        </p:spPr>
        <p:txBody>
          <a:bodyPr/>
          <a:lstStyle>
            <a:lvl1pPr>
              <a:defRPr/>
            </a:lvl1pPr>
          </a:lstStyle>
          <a:p>
            <a:endParaRPr lang="en-US" dirty="0">
              <a:solidFill>
                <a:srgbClr val="FFFFFF"/>
              </a:solidFill>
            </a:endParaRPr>
          </a:p>
        </p:txBody>
      </p:sp>
      <p:sp>
        <p:nvSpPr>
          <p:cNvPr id="6" name="عنصر نائب للتذييل 5"/>
          <p:cNvSpPr>
            <a:spLocks noGrp="1"/>
          </p:cNvSpPr>
          <p:nvPr>
            <p:ph type="ftr" sz="quarter" idx="11"/>
          </p:nvPr>
        </p:nvSpPr>
        <p:spPr>
          <a:xfrm>
            <a:off x="3124200" y="6245225"/>
            <a:ext cx="2895600" cy="476250"/>
          </a:xfrm>
        </p:spPr>
        <p:txBody>
          <a:bodyPr/>
          <a:lstStyle>
            <a:lvl1pPr>
              <a:defRPr/>
            </a:lvl1pPr>
          </a:lstStyle>
          <a:p>
            <a:endParaRPr lang="en-US" dirty="0">
              <a:solidFill>
                <a:srgbClr val="FFFFFF"/>
              </a:solidFill>
            </a:endParaRPr>
          </a:p>
        </p:txBody>
      </p:sp>
      <p:sp>
        <p:nvSpPr>
          <p:cNvPr id="7" name="عنصر نائب لرقم الشريحة 6"/>
          <p:cNvSpPr>
            <a:spLocks noGrp="1"/>
          </p:cNvSpPr>
          <p:nvPr>
            <p:ph type="sldNum" sz="quarter" idx="12"/>
          </p:nvPr>
        </p:nvSpPr>
        <p:spPr>
          <a:xfrm>
            <a:off x="6553200" y="6245225"/>
            <a:ext cx="2133600" cy="476250"/>
          </a:xfrm>
        </p:spPr>
        <p:txBody>
          <a:bodyPr/>
          <a:lstStyle>
            <a:lvl1pPr>
              <a:defRPr/>
            </a:lvl1pPr>
          </a:lstStyle>
          <a:p>
            <a:fld id="{02F7AB32-2CE0-4BD1-8E70-3BE6A8ECC541}" type="slidenum">
              <a:rPr lang="ar-SA">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51508415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Only" preserve="1">
  <p:cSld name="محتوى">
    <p:spTree>
      <p:nvGrpSpPr>
        <p:cNvPr id="1" name=""/>
        <p:cNvGrpSpPr/>
        <p:nvPr/>
      </p:nvGrpSpPr>
      <p:grpSpPr>
        <a:xfrm>
          <a:off x="0" y="0"/>
          <a:ext cx="0" cy="0"/>
          <a:chOff x="0" y="0"/>
          <a:chExt cx="0" cy="0"/>
        </a:xfrm>
      </p:grpSpPr>
      <p:sp>
        <p:nvSpPr>
          <p:cNvPr id="2" name="عنصر نائب للمحتوى 1"/>
          <p:cNvSpPr>
            <a:spLocks noGrp="1"/>
          </p:cNvSpPr>
          <p:nvPr>
            <p:ph/>
          </p:nvPr>
        </p:nvSpPr>
        <p:spPr>
          <a:xfrm>
            <a:off x="457200" y="277813"/>
            <a:ext cx="8229600" cy="5848350"/>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3" name="عنصر نائب للتاريخ 2"/>
          <p:cNvSpPr>
            <a:spLocks noGrp="1"/>
          </p:cNvSpPr>
          <p:nvPr>
            <p:ph type="dt" sz="half" idx="10"/>
          </p:nvPr>
        </p:nvSpPr>
        <p:spPr>
          <a:xfrm>
            <a:off x="457200" y="6245225"/>
            <a:ext cx="2133600" cy="476250"/>
          </a:xfrm>
        </p:spPr>
        <p:txBody>
          <a:bodyPr/>
          <a:lstStyle>
            <a:lvl1pPr>
              <a:defRPr/>
            </a:lvl1pPr>
          </a:lstStyle>
          <a:p>
            <a:endParaRPr lang="en-US" dirty="0">
              <a:solidFill>
                <a:srgbClr val="FFFFFF"/>
              </a:solidFill>
            </a:endParaRPr>
          </a:p>
        </p:txBody>
      </p:sp>
      <p:sp>
        <p:nvSpPr>
          <p:cNvPr id="4" name="عنصر نائب للتذييل 3"/>
          <p:cNvSpPr>
            <a:spLocks noGrp="1"/>
          </p:cNvSpPr>
          <p:nvPr>
            <p:ph type="ftr" sz="quarter" idx="11"/>
          </p:nvPr>
        </p:nvSpPr>
        <p:spPr>
          <a:xfrm>
            <a:off x="3124200" y="6245225"/>
            <a:ext cx="2895600" cy="476250"/>
          </a:xfrm>
        </p:spPr>
        <p:txBody>
          <a:bodyPr/>
          <a:lstStyle>
            <a:lvl1pPr>
              <a:defRPr/>
            </a:lvl1pPr>
          </a:lstStyle>
          <a:p>
            <a:endParaRPr lang="en-US" dirty="0">
              <a:solidFill>
                <a:srgbClr val="FFFFFF"/>
              </a:solidFill>
            </a:endParaRPr>
          </a:p>
        </p:txBody>
      </p:sp>
      <p:sp>
        <p:nvSpPr>
          <p:cNvPr id="5" name="عنصر نائب لرقم الشريحة 4"/>
          <p:cNvSpPr>
            <a:spLocks noGrp="1"/>
          </p:cNvSpPr>
          <p:nvPr>
            <p:ph type="sldNum" sz="quarter" idx="12"/>
          </p:nvPr>
        </p:nvSpPr>
        <p:spPr>
          <a:xfrm>
            <a:off x="6553200" y="6245225"/>
            <a:ext cx="2133600" cy="476250"/>
          </a:xfrm>
        </p:spPr>
        <p:txBody>
          <a:bodyPr/>
          <a:lstStyle>
            <a:lvl1pPr>
              <a:defRPr/>
            </a:lvl1pPr>
          </a:lstStyle>
          <a:p>
            <a:fld id="{BDF10740-0E5F-4F93-A111-03874011B51D}" type="slidenum">
              <a:rPr lang="ar-SA">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78638269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AndTwoObj" preserve="1">
  <p:cSld name="عنوان، ونص، واثنان من ال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7813"/>
            <a:ext cx="8229600" cy="1139825"/>
          </a:xfrm>
        </p:spPr>
        <p:txBody>
          <a:bodyPr/>
          <a:lstStyle/>
          <a:p>
            <a:r>
              <a:rPr lang="ar-SA"/>
              <a:t>انقر لتحرير نمط العنوان الرئيسي</a:t>
            </a:r>
          </a:p>
        </p:txBody>
      </p:sp>
      <p:sp>
        <p:nvSpPr>
          <p:cNvPr id="3" name="عنصر نائب للنص 2"/>
          <p:cNvSpPr>
            <a:spLocks noGrp="1"/>
          </p:cNvSpPr>
          <p:nvPr>
            <p:ph type="body" sz="half" idx="1"/>
          </p:nvPr>
        </p:nvSpPr>
        <p:spPr>
          <a:xfrm>
            <a:off x="457200" y="1600200"/>
            <a:ext cx="4038600" cy="4525963"/>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p:cNvSpPr>
            <a:spLocks noGrp="1"/>
          </p:cNvSpPr>
          <p:nvPr>
            <p:ph sz="quarter" idx="2"/>
          </p:nvPr>
        </p:nvSpPr>
        <p:spPr>
          <a:xfrm>
            <a:off x="4648200" y="1600200"/>
            <a:ext cx="4038600" cy="218598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محتوى 4"/>
          <p:cNvSpPr>
            <a:spLocks noGrp="1"/>
          </p:cNvSpPr>
          <p:nvPr>
            <p:ph sz="quarter" idx="3"/>
          </p:nvPr>
        </p:nvSpPr>
        <p:spPr>
          <a:xfrm>
            <a:off x="4648200" y="3938588"/>
            <a:ext cx="4038600" cy="2187575"/>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اريخ 5"/>
          <p:cNvSpPr>
            <a:spLocks noGrp="1"/>
          </p:cNvSpPr>
          <p:nvPr>
            <p:ph type="dt" sz="half" idx="10"/>
          </p:nvPr>
        </p:nvSpPr>
        <p:spPr>
          <a:xfrm>
            <a:off x="457200" y="6245225"/>
            <a:ext cx="2133600" cy="476250"/>
          </a:xfrm>
        </p:spPr>
        <p:txBody>
          <a:bodyPr/>
          <a:lstStyle>
            <a:lvl1pPr>
              <a:defRPr/>
            </a:lvl1pPr>
          </a:lstStyle>
          <a:p>
            <a:endParaRPr lang="en-US" dirty="0">
              <a:solidFill>
                <a:srgbClr val="FFFFFF"/>
              </a:solidFill>
            </a:endParaRPr>
          </a:p>
        </p:txBody>
      </p:sp>
      <p:sp>
        <p:nvSpPr>
          <p:cNvPr id="7" name="عنصر نائب للتذييل 6"/>
          <p:cNvSpPr>
            <a:spLocks noGrp="1"/>
          </p:cNvSpPr>
          <p:nvPr>
            <p:ph type="ftr" sz="quarter" idx="11"/>
          </p:nvPr>
        </p:nvSpPr>
        <p:spPr>
          <a:xfrm>
            <a:off x="3124200" y="6245225"/>
            <a:ext cx="2895600" cy="476250"/>
          </a:xfrm>
        </p:spPr>
        <p:txBody>
          <a:bodyPr/>
          <a:lstStyle>
            <a:lvl1pPr>
              <a:defRPr/>
            </a:lvl1pPr>
          </a:lstStyle>
          <a:p>
            <a:endParaRPr lang="en-US" dirty="0">
              <a:solidFill>
                <a:srgbClr val="FFFFFF"/>
              </a:solidFill>
            </a:endParaRPr>
          </a:p>
        </p:txBody>
      </p:sp>
      <p:sp>
        <p:nvSpPr>
          <p:cNvPr id="8" name="عنصر نائب لرقم الشريحة 7"/>
          <p:cNvSpPr>
            <a:spLocks noGrp="1"/>
          </p:cNvSpPr>
          <p:nvPr>
            <p:ph type="sldNum" sz="quarter" idx="12"/>
          </p:nvPr>
        </p:nvSpPr>
        <p:spPr>
          <a:xfrm>
            <a:off x="6553200" y="6245225"/>
            <a:ext cx="2133600" cy="476250"/>
          </a:xfrm>
        </p:spPr>
        <p:txBody>
          <a:bodyPr/>
          <a:lstStyle>
            <a:lvl1pPr>
              <a:defRPr/>
            </a:lvl1pPr>
          </a:lstStyle>
          <a:p>
            <a:fld id="{2FA889B8-8F71-4DD6-AD5E-9BF3260A1AB4}" type="slidenum">
              <a:rPr lang="ar-SA">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0183790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bg>
      <p:bgRef idx="1001">
        <a:schemeClr val="bg1"/>
      </p:bgRef>
    </p:bg>
    <p:spTree>
      <p:nvGrpSpPr>
        <p:cNvPr id="1" name=""/>
        <p:cNvGrpSpPr/>
        <p:nvPr/>
      </p:nvGrpSpPr>
      <p:grpSpPr>
        <a:xfrm>
          <a:off x="0" y="0"/>
          <a:ext cx="0" cy="0"/>
          <a:chOff x="0" y="0"/>
          <a:chExt cx="0" cy="0"/>
        </a:xfrm>
      </p:grpSpPr>
      <p:sp>
        <p:nvSpPr>
          <p:cNvPr id="8" name="عنوان 7"/>
          <p:cNvSpPr>
            <a:spLocks noGrp="1"/>
          </p:cNvSpPr>
          <p:nvPr>
            <p:ph type="ctrTitle"/>
          </p:nvPr>
        </p:nvSpPr>
        <p:spPr>
          <a:xfrm>
            <a:off x="2286000" y="3124200"/>
            <a:ext cx="6172200" cy="1894362"/>
          </a:xfrm>
        </p:spPr>
        <p:txBody>
          <a:bodyPr/>
          <a:lstStyle>
            <a:lvl1pPr>
              <a:defRPr b="1"/>
            </a:lvl1pPr>
          </a:lstStyle>
          <a:p>
            <a:r>
              <a:rPr kumimoji="0" lang="ar-SA"/>
              <a:t>انقر لتحرير نمط العنوان الرئيسي</a:t>
            </a:r>
            <a:endParaRPr kumimoji="0" lang="en-US"/>
          </a:p>
        </p:txBody>
      </p:sp>
      <p:sp>
        <p:nvSpPr>
          <p:cNvPr id="9" name="عنوان فرعي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ar-SA"/>
              <a:t>انقر لتحرير نمط العنوان الثانوي الرئيسي</a:t>
            </a:r>
            <a:endParaRPr kumimoji="0" lang="en-US"/>
          </a:p>
        </p:txBody>
      </p:sp>
      <p:sp>
        <p:nvSpPr>
          <p:cNvPr id="28" name="عنصر نائب للتاريخ 27"/>
          <p:cNvSpPr>
            <a:spLocks noGrp="1"/>
          </p:cNvSpPr>
          <p:nvPr>
            <p:ph type="dt" sz="half" idx="10"/>
          </p:nvPr>
        </p:nvSpPr>
        <p:spPr bwMode="auto">
          <a:xfrm rot="5400000">
            <a:off x="7764621" y="1174097"/>
            <a:ext cx="2286000" cy="381000"/>
          </a:xfrm>
        </p:spPr>
        <p:txBody>
          <a:bodyPr/>
          <a:lstStyle/>
          <a:p>
            <a:fld id="{1B8ABB09-4A1D-463E-8065-109CC2B7EFAA}" type="datetimeFigureOut">
              <a:rPr lang="ar-SA" smtClean="0">
                <a:solidFill>
                  <a:srgbClr val="69676D"/>
                </a:solidFill>
              </a:rPr>
              <a:pPr/>
              <a:t>22/07/39</a:t>
            </a:fld>
            <a:endParaRPr lang="ar-SA">
              <a:solidFill>
                <a:srgbClr val="69676D"/>
              </a:solidFill>
            </a:endParaRPr>
          </a:p>
        </p:txBody>
      </p:sp>
      <p:sp>
        <p:nvSpPr>
          <p:cNvPr id="17" name="عنصر نائب للتذييل 16"/>
          <p:cNvSpPr>
            <a:spLocks noGrp="1"/>
          </p:cNvSpPr>
          <p:nvPr>
            <p:ph type="ftr" sz="quarter" idx="11"/>
          </p:nvPr>
        </p:nvSpPr>
        <p:spPr bwMode="auto">
          <a:xfrm rot="5400000">
            <a:off x="7077269" y="4181669"/>
            <a:ext cx="3657600" cy="384048"/>
          </a:xfrm>
        </p:spPr>
        <p:txBody>
          <a:bodyPr/>
          <a:lstStyle/>
          <a:p>
            <a:endParaRPr lang="ar-SA">
              <a:solidFill>
                <a:srgbClr val="69676D"/>
              </a:solidFill>
            </a:endParaRPr>
          </a:p>
        </p:txBody>
      </p:sp>
      <p:sp>
        <p:nvSpPr>
          <p:cNvPr id="10" name="مستطيل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مستطيل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4" name="مستطيل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9" name="مستطيل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رابط مستقيم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8" name="رابط مستقيم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0" name="رابط مستقيم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6" name="رابط مستقيم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5" name="رابط مستقيم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2" name="رابط مستقيم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7" name="مستطيل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شكل بيضاوي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شكل بيضاوي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4" name="شكل بيضاوي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شكل بيضاوي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5" name="شكل بيضاوي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9" name="عنصر نائب لرقم الشريحة 28"/>
          <p:cNvSpPr>
            <a:spLocks noGrp="1"/>
          </p:cNvSpPr>
          <p:nvPr>
            <p:ph type="sldNum" sz="quarter" idx="12"/>
          </p:nvPr>
        </p:nvSpPr>
        <p:spPr bwMode="auto">
          <a:xfrm>
            <a:off x="1325544" y="4928702"/>
            <a:ext cx="609600" cy="517524"/>
          </a:xfrm>
        </p:spPr>
        <p:txBody>
          <a:bodyPr/>
          <a:lstStyle/>
          <a:p>
            <a:fld id="{0B34F065-1154-456A-91E3-76DE8E75E17B}" type="slidenum">
              <a:rPr lang="ar-SA" smtClean="0"/>
              <a:pPr/>
              <a:t>‹#›</a:t>
            </a:fld>
            <a:endParaRPr lang="ar-SA"/>
          </a:p>
        </p:txBody>
      </p:sp>
    </p:spTree>
    <p:extLst>
      <p:ext uri="{BB962C8B-B14F-4D97-AF65-F5344CB8AC3E}">
        <p14:creationId xmlns:p14="http://schemas.microsoft.com/office/powerpoint/2010/main" val="3518634621"/>
      </p:ext>
    </p:extLst>
  </p:cSld>
  <p:clrMapOvr>
    <a:overrideClrMapping bg1="lt1" tx1="dk1" bg2="lt2" tx2="dk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a:t>انقر لتحرير نمط العنوان الرئيسي</a:t>
            </a:r>
            <a:endParaRPr kumimoji="0" lang="en-US"/>
          </a:p>
        </p:txBody>
      </p:sp>
      <p:sp>
        <p:nvSpPr>
          <p:cNvPr id="8" name="عنصر نائب للمحتوى 7"/>
          <p:cNvSpPr>
            <a:spLocks noGrp="1"/>
          </p:cNvSpPr>
          <p:nvPr>
            <p:ph sz="quarter" idx="1"/>
          </p:nvPr>
        </p:nvSpPr>
        <p:spPr>
          <a:xfrm>
            <a:off x="457200" y="1600200"/>
            <a:ext cx="7467600" cy="4873752"/>
          </a:xfrm>
        </p:spPr>
        <p:txBody>
          <a:body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7" name="عنصر نائب للتاريخ 6"/>
          <p:cNvSpPr>
            <a:spLocks noGrp="1"/>
          </p:cNvSpPr>
          <p:nvPr>
            <p:ph type="dt" sz="half" idx="14"/>
          </p:nvPr>
        </p:nvSpPr>
        <p:spPr/>
        <p:txBody>
          <a:bodyPr rtlCol="0"/>
          <a:lstStyle/>
          <a:p>
            <a:fld id="{1B8ABB09-4A1D-463E-8065-109CC2B7EFAA}" type="datetimeFigureOut">
              <a:rPr lang="ar-SA" smtClean="0">
                <a:solidFill>
                  <a:srgbClr val="69676D"/>
                </a:solidFill>
              </a:rPr>
              <a:pPr/>
              <a:t>22/07/39</a:t>
            </a:fld>
            <a:endParaRPr lang="ar-SA">
              <a:solidFill>
                <a:srgbClr val="69676D"/>
              </a:solidFill>
            </a:endParaRPr>
          </a:p>
        </p:txBody>
      </p:sp>
      <p:sp>
        <p:nvSpPr>
          <p:cNvPr id="9" name="عنصر نائب لرقم الشريحة 8"/>
          <p:cNvSpPr>
            <a:spLocks noGrp="1"/>
          </p:cNvSpPr>
          <p:nvPr>
            <p:ph type="sldNum" sz="quarter" idx="15"/>
          </p:nvPr>
        </p:nvSpPr>
        <p:spPr/>
        <p:txBody>
          <a:bodyPr rtlCol="0"/>
          <a:lstStyle/>
          <a:p>
            <a:fld id="{0B34F065-1154-456A-91E3-76DE8E75E17B}" type="slidenum">
              <a:rPr lang="ar-SA" smtClean="0"/>
              <a:pPr/>
              <a:t>‹#›</a:t>
            </a:fld>
            <a:endParaRPr lang="ar-SA"/>
          </a:p>
        </p:txBody>
      </p:sp>
      <p:sp>
        <p:nvSpPr>
          <p:cNvPr id="10" name="عنصر نائب للتذييل 9"/>
          <p:cNvSpPr>
            <a:spLocks noGrp="1"/>
          </p:cNvSpPr>
          <p:nvPr>
            <p:ph type="ftr" sz="quarter" idx="16"/>
          </p:nvPr>
        </p:nvSpPr>
        <p:spPr/>
        <p:txBody>
          <a:bodyPr rtlCol="0"/>
          <a:lstStyle/>
          <a:p>
            <a:endParaRPr lang="ar-SA">
              <a:solidFill>
                <a:srgbClr val="69676D"/>
              </a:solidFill>
            </a:endParaRPr>
          </a:p>
        </p:txBody>
      </p:sp>
    </p:spTree>
    <p:extLst>
      <p:ext uri="{BB962C8B-B14F-4D97-AF65-F5344CB8AC3E}">
        <p14:creationId xmlns:p14="http://schemas.microsoft.com/office/powerpoint/2010/main" val="2553823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bg>
      <p:bgRef idx="1001">
        <a:schemeClr val="bg2"/>
      </p:bgRef>
    </p:bg>
    <p:spTree>
      <p:nvGrpSpPr>
        <p:cNvPr id="1" name=""/>
        <p:cNvGrpSpPr/>
        <p:nvPr/>
      </p:nvGrpSpPr>
      <p:grpSpPr>
        <a:xfrm>
          <a:off x="0" y="0"/>
          <a:ext cx="0" cy="0"/>
          <a:chOff x="0" y="0"/>
          <a:chExt cx="0" cy="0"/>
        </a:xfrm>
      </p:grpSpPr>
      <p:sp>
        <p:nvSpPr>
          <p:cNvPr id="2" name="عنوان 1"/>
          <p:cNvSpPr>
            <a:spLocks noGrp="1"/>
          </p:cNvSpPr>
          <p:nvPr>
            <p:ph type="title"/>
          </p:nvPr>
        </p:nvSpPr>
        <p:spPr>
          <a:xfrm>
            <a:off x="2286000" y="2895600"/>
            <a:ext cx="6172200" cy="2053590"/>
          </a:xfrm>
        </p:spPr>
        <p:txBody>
          <a:bodyPr/>
          <a:lstStyle>
            <a:lvl1pPr algn="l">
              <a:buNone/>
              <a:defRPr sz="3000" b="1" cap="small" baseline="0"/>
            </a:lvl1pPr>
          </a:lstStyle>
          <a:p>
            <a:r>
              <a:rPr kumimoji="0" lang="ar-SA"/>
              <a:t>انقر لتحرير نمط العنوان الرئيسي</a:t>
            </a:r>
            <a:endParaRPr kumimoji="0" lang="en-US"/>
          </a:p>
        </p:txBody>
      </p:sp>
      <p:sp>
        <p:nvSpPr>
          <p:cNvPr id="3" name="عنصر نائب للنص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ar-SA"/>
              <a:t>انقر لتحرير أنماط النص الرئيسي</a:t>
            </a:r>
          </a:p>
        </p:txBody>
      </p:sp>
      <p:sp>
        <p:nvSpPr>
          <p:cNvPr id="4" name="عنصر نائب للتاريخ 3"/>
          <p:cNvSpPr>
            <a:spLocks noGrp="1"/>
          </p:cNvSpPr>
          <p:nvPr>
            <p:ph type="dt" sz="half" idx="10"/>
          </p:nvPr>
        </p:nvSpPr>
        <p:spPr bwMode="auto">
          <a:xfrm rot="5400000">
            <a:off x="7763256" y="1170432"/>
            <a:ext cx="2286000" cy="381000"/>
          </a:xfrm>
        </p:spPr>
        <p:txBody>
          <a:bodyPr/>
          <a:lstStyle/>
          <a:p>
            <a:fld id="{1B8ABB09-4A1D-463E-8065-109CC2B7EFAA}" type="datetimeFigureOut">
              <a:rPr lang="ar-SA" smtClean="0">
                <a:solidFill>
                  <a:srgbClr val="C9C2D1"/>
                </a:solidFill>
              </a:rPr>
              <a:pPr/>
              <a:t>22/07/39</a:t>
            </a:fld>
            <a:endParaRPr lang="ar-SA">
              <a:solidFill>
                <a:srgbClr val="C9C2D1"/>
              </a:solidFill>
            </a:endParaRPr>
          </a:p>
        </p:txBody>
      </p:sp>
      <p:sp>
        <p:nvSpPr>
          <p:cNvPr id="5" name="عنصر نائب للتذييل 4"/>
          <p:cNvSpPr>
            <a:spLocks noGrp="1"/>
          </p:cNvSpPr>
          <p:nvPr>
            <p:ph type="ftr" sz="quarter" idx="11"/>
          </p:nvPr>
        </p:nvSpPr>
        <p:spPr bwMode="auto">
          <a:xfrm rot="5400000">
            <a:off x="7077456" y="4178808"/>
            <a:ext cx="3657600" cy="384048"/>
          </a:xfrm>
        </p:spPr>
        <p:txBody>
          <a:bodyPr/>
          <a:lstStyle/>
          <a:p>
            <a:endParaRPr lang="ar-SA">
              <a:solidFill>
                <a:srgbClr val="C9C2D1"/>
              </a:solidFill>
            </a:endParaRPr>
          </a:p>
        </p:txBody>
      </p:sp>
      <p:sp>
        <p:nvSpPr>
          <p:cNvPr id="9" name="مستطيل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مستطيل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مستطيل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مستطيل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رابط مستقيم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4" name="رابط مستقيم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5" name="رابط مستقيم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6" name="رابط مستقيم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7" name="رابط مستقيم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8" name="مستطيل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9" name="شكل بيضاوي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0" name="شكل بيضاوي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شكل بيضاوي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شكل بيضاوي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شكل بيضاوي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رابط مستقيم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عنصر نائب لرقم الشريحة 5"/>
          <p:cNvSpPr>
            <a:spLocks noGrp="1"/>
          </p:cNvSpPr>
          <p:nvPr>
            <p:ph type="sldNum" sz="quarter" idx="12"/>
          </p:nvPr>
        </p:nvSpPr>
        <p:spPr bwMode="auto">
          <a:xfrm>
            <a:off x="1340616" y="4928702"/>
            <a:ext cx="609600" cy="517524"/>
          </a:xfrm>
        </p:spPr>
        <p:txBody>
          <a:bodyPr/>
          <a:lstStyle/>
          <a:p>
            <a:fld id="{0B34F065-1154-456A-91E3-76DE8E75E17B}" type="slidenum">
              <a:rPr lang="ar-SA" smtClean="0"/>
              <a:pPr/>
              <a:t>‹#›</a:t>
            </a:fld>
            <a:endParaRPr lang="ar-SA"/>
          </a:p>
        </p:txBody>
      </p:sp>
    </p:spTree>
    <p:extLst>
      <p:ext uri="{BB962C8B-B14F-4D97-AF65-F5344CB8AC3E}">
        <p14:creationId xmlns:p14="http://schemas.microsoft.com/office/powerpoint/2010/main" val="1456819597"/>
      </p:ext>
    </p:extLst>
  </p:cSld>
  <p:clrMapOvr>
    <a:overrideClrMapping bg1="dk1" tx1="lt1" bg2="dk2" tx2="lt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a:t>انقر لتحرير نمط العنوان الرئيسي</a:t>
            </a:r>
            <a:endParaRPr kumimoji="0" lang="en-US"/>
          </a:p>
        </p:txBody>
      </p:sp>
      <p:sp>
        <p:nvSpPr>
          <p:cNvPr id="5" name="عنصر نائب للتاريخ 4"/>
          <p:cNvSpPr>
            <a:spLocks noGrp="1"/>
          </p:cNvSpPr>
          <p:nvPr>
            <p:ph type="dt" sz="half" idx="10"/>
          </p:nvPr>
        </p:nvSpPr>
        <p:spPr/>
        <p:txBody>
          <a:bodyPr/>
          <a:lstStyle/>
          <a:p>
            <a:fld id="{1B8ABB09-4A1D-463E-8065-109CC2B7EFAA}" type="datetimeFigureOut">
              <a:rPr lang="ar-SA" smtClean="0">
                <a:solidFill>
                  <a:srgbClr val="69676D"/>
                </a:solidFill>
              </a:rPr>
              <a:pPr/>
              <a:t>22/07/39</a:t>
            </a:fld>
            <a:endParaRPr lang="ar-SA">
              <a:solidFill>
                <a:srgbClr val="69676D"/>
              </a:solidFill>
            </a:endParaRPr>
          </a:p>
        </p:txBody>
      </p:sp>
      <p:sp>
        <p:nvSpPr>
          <p:cNvPr id="6" name="عنصر نائب للتذييل 5"/>
          <p:cNvSpPr>
            <a:spLocks noGrp="1"/>
          </p:cNvSpPr>
          <p:nvPr>
            <p:ph type="ftr" sz="quarter" idx="11"/>
          </p:nvPr>
        </p:nvSpPr>
        <p:spPr/>
        <p:txBody>
          <a:bodyPr/>
          <a:lstStyle/>
          <a:p>
            <a:endParaRPr lang="ar-SA">
              <a:solidFill>
                <a:srgbClr val="69676D"/>
              </a:solidFill>
            </a:endParaRPr>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pPr/>
              <a:t>‹#›</a:t>
            </a:fld>
            <a:endParaRPr lang="ar-SA"/>
          </a:p>
        </p:txBody>
      </p:sp>
      <p:sp>
        <p:nvSpPr>
          <p:cNvPr id="9" name="عنصر نائب للمحتوى 8"/>
          <p:cNvSpPr>
            <a:spLocks noGrp="1"/>
          </p:cNvSpPr>
          <p:nvPr>
            <p:ph sz="quarter" idx="1"/>
          </p:nvPr>
        </p:nvSpPr>
        <p:spPr>
          <a:xfrm>
            <a:off x="457200" y="1600200"/>
            <a:ext cx="3657600" cy="4572000"/>
          </a:xfrm>
        </p:spPr>
        <p:txBody>
          <a:body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11" name="عنصر نائب للمحتوى 10"/>
          <p:cNvSpPr>
            <a:spLocks noGrp="1"/>
          </p:cNvSpPr>
          <p:nvPr>
            <p:ph sz="quarter" idx="2"/>
          </p:nvPr>
        </p:nvSpPr>
        <p:spPr>
          <a:xfrm>
            <a:off x="4270248" y="1600200"/>
            <a:ext cx="3657600" cy="4572000"/>
          </a:xfrm>
        </p:spPr>
        <p:txBody>
          <a:body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Tree>
    <p:extLst>
      <p:ext uri="{BB962C8B-B14F-4D97-AF65-F5344CB8AC3E}">
        <p14:creationId xmlns:p14="http://schemas.microsoft.com/office/powerpoint/2010/main" val="1990580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sp>
        <p:nvSpPr>
          <p:cNvPr id="9" name="رابط مستقيم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شكل بيضاوي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عنوان 1"/>
          <p:cNvSpPr>
            <a:spLocks noGrp="1"/>
          </p:cNvSpPr>
          <p:nvPr>
            <p:ph type="title"/>
          </p:nvPr>
        </p:nvSpPr>
        <p:spPr>
          <a:xfrm rot="5400000">
            <a:off x="3350133" y="3200400"/>
            <a:ext cx="6309360" cy="457200"/>
          </a:xfrm>
        </p:spPr>
        <p:txBody>
          <a:bodyPr anchor="b"/>
          <a:lstStyle>
            <a:lvl1pPr algn="l">
              <a:buNone/>
              <a:defRPr sz="2000" b="1"/>
            </a:lvl1pPr>
          </a:lstStyle>
          <a:p>
            <a:r>
              <a:rPr kumimoji="0" lang="ar-SA"/>
              <a:t>انقر لتحرير نمط العنوان الرئيسي</a:t>
            </a:r>
            <a:endParaRPr kumimoji="0" lang="en-US"/>
          </a:p>
        </p:txBody>
      </p:sp>
      <p:sp>
        <p:nvSpPr>
          <p:cNvPr id="3" name="عنصر نائب للصورة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ar-SA" dirty="0"/>
              <a:t>انقر فوق الرمز لإضافة صورة</a:t>
            </a:r>
            <a:endParaRPr kumimoji="0" lang="en-US" dirty="0"/>
          </a:p>
        </p:txBody>
      </p:sp>
      <p:sp>
        <p:nvSpPr>
          <p:cNvPr id="4" name="عنصر نائب للنص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ar-SA"/>
              <a:t>انقر لتحرير أنماط النص الرئيسي</a:t>
            </a:r>
          </a:p>
        </p:txBody>
      </p:sp>
      <p:sp>
        <p:nvSpPr>
          <p:cNvPr id="10" name="رابط مستقيم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مستطيل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رابط مستقيم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9" name="رابط مستقيم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رابط مستقيم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عنصر نائب للتاريخ 16"/>
          <p:cNvSpPr>
            <a:spLocks noGrp="1"/>
          </p:cNvSpPr>
          <p:nvPr>
            <p:ph type="dt" sz="half" idx="10"/>
          </p:nvPr>
        </p:nvSpPr>
        <p:spPr/>
        <p:txBody>
          <a:bodyPr rtlCol="0"/>
          <a:lstStyle/>
          <a:p>
            <a:endParaRPr lang="en-US" dirty="0"/>
          </a:p>
        </p:txBody>
      </p:sp>
      <p:sp>
        <p:nvSpPr>
          <p:cNvPr id="18" name="عنصر نائب لرقم الشريحة 17"/>
          <p:cNvSpPr>
            <a:spLocks noGrp="1"/>
          </p:cNvSpPr>
          <p:nvPr>
            <p:ph type="sldNum" sz="quarter" idx="11"/>
          </p:nvPr>
        </p:nvSpPr>
        <p:spPr/>
        <p:txBody>
          <a:bodyPr rtlCol="0"/>
          <a:lstStyle/>
          <a:p>
            <a:fld id="{5CEF372C-B2B4-45A3-AB64-D63519D8E179}" type="slidenum">
              <a:rPr lang="en-US" smtClean="0"/>
              <a:pPr/>
              <a:t>‹#›</a:t>
            </a:fld>
            <a:endParaRPr lang="en-US" dirty="0"/>
          </a:p>
        </p:txBody>
      </p:sp>
      <p:sp>
        <p:nvSpPr>
          <p:cNvPr id="21" name="عنصر نائب للتذييل 20"/>
          <p:cNvSpPr>
            <a:spLocks noGrp="1"/>
          </p:cNvSpPr>
          <p:nvPr>
            <p:ph type="ftr" sz="quarter" idx="12"/>
          </p:nvPr>
        </p:nvSpPr>
        <p:spPr/>
        <p:txBody>
          <a:bodyPr rtlCol="0"/>
          <a:lstStyle/>
          <a:p>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7543800" cy="1143000"/>
          </a:xfrm>
        </p:spPr>
        <p:txBody>
          <a:bodyPr anchor="b"/>
          <a:lstStyle>
            <a:lvl1pPr>
              <a:defRPr/>
            </a:lvl1pPr>
          </a:lstStyle>
          <a:p>
            <a:r>
              <a:rPr kumimoji="0" lang="ar-SA"/>
              <a:t>انقر لتحرير نمط العنوان الرئيسي</a:t>
            </a:r>
            <a:endParaRPr kumimoji="0" lang="en-US"/>
          </a:p>
        </p:txBody>
      </p:sp>
      <p:sp>
        <p:nvSpPr>
          <p:cNvPr id="7" name="عنصر نائب للتاريخ 6"/>
          <p:cNvSpPr>
            <a:spLocks noGrp="1"/>
          </p:cNvSpPr>
          <p:nvPr>
            <p:ph type="dt" sz="half" idx="10"/>
          </p:nvPr>
        </p:nvSpPr>
        <p:spPr/>
        <p:txBody>
          <a:bodyPr/>
          <a:lstStyle/>
          <a:p>
            <a:fld id="{1B8ABB09-4A1D-463E-8065-109CC2B7EFAA}" type="datetimeFigureOut">
              <a:rPr lang="ar-SA" smtClean="0">
                <a:solidFill>
                  <a:srgbClr val="69676D"/>
                </a:solidFill>
              </a:rPr>
              <a:pPr/>
              <a:t>22/07/39</a:t>
            </a:fld>
            <a:endParaRPr lang="ar-SA">
              <a:solidFill>
                <a:srgbClr val="69676D"/>
              </a:solidFill>
            </a:endParaRPr>
          </a:p>
        </p:txBody>
      </p:sp>
      <p:sp>
        <p:nvSpPr>
          <p:cNvPr id="8" name="عنصر نائب للتذييل 7"/>
          <p:cNvSpPr>
            <a:spLocks noGrp="1"/>
          </p:cNvSpPr>
          <p:nvPr>
            <p:ph type="ftr" sz="quarter" idx="11"/>
          </p:nvPr>
        </p:nvSpPr>
        <p:spPr/>
        <p:txBody>
          <a:bodyPr/>
          <a:lstStyle/>
          <a:p>
            <a:endParaRPr lang="ar-SA">
              <a:solidFill>
                <a:srgbClr val="69676D"/>
              </a:solidFill>
            </a:endParaRPr>
          </a:p>
        </p:txBody>
      </p:sp>
      <p:sp>
        <p:nvSpPr>
          <p:cNvPr id="9" name="عنصر نائب لرقم الشريحة 8"/>
          <p:cNvSpPr>
            <a:spLocks noGrp="1"/>
          </p:cNvSpPr>
          <p:nvPr>
            <p:ph type="sldNum" sz="quarter" idx="12"/>
          </p:nvPr>
        </p:nvSpPr>
        <p:spPr/>
        <p:txBody>
          <a:bodyPr/>
          <a:lstStyle/>
          <a:p>
            <a:fld id="{0B34F065-1154-456A-91E3-76DE8E75E17B}" type="slidenum">
              <a:rPr lang="ar-SA" smtClean="0"/>
              <a:pPr/>
              <a:t>‹#›</a:t>
            </a:fld>
            <a:endParaRPr lang="ar-SA"/>
          </a:p>
        </p:txBody>
      </p:sp>
      <p:sp>
        <p:nvSpPr>
          <p:cNvPr id="11" name="عنصر نائب للمحتوى 10"/>
          <p:cNvSpPr>
            <a:spLocks noGrp="1"/>
          </p:cNvSpPr>
          <p:nvPr>
            <p:ph sz="quarter" idx="2"/>
          </p:nvPr>
        </p:nvSpPr>
        <p:spPr>
          <a:xfrm>
            <a:off x="457200" y="2362200"/>
            <a:ext cx="3657600" cy="3886200"/>
          </a:xfrm>
        </p:spPr>
        <p:txBody>
          <a:body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13" name="عنصر نائب للمحتوى 12"/>
          <p:cNvSpPr>
            <a:spLocks noGrp="1"/>
          </p:cNvSpPr>
          <p:nvPr>
            <p:ph sz="quarter" idx="4"/>
          </p:nvPr>
        </p:nvSpPr>
        <p:spPr>
          <a:xfrm>
            <a:off x="4371975" y="2362200"/>
            <a:ext cx="3657600" cy="3886200"/>
          </a:xfrm>
        </p:spPr>
        <p:txBody>
          <a:body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12" name="عنصر نائب للنص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ar-SA"/>
              <a:t>انقر لتحرير أنماط النص الرئيسي</a:t>
            </a:r>
          </a:p>
        </p:txBody>
      </p:sp>
      <p:sp>
        <p:nvSpPr>
          <p:cNvPr id="14" name="عنصر نائب للنص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ar-SA"/>
              <a:t>انقر لتحرير أنماط النص الرئيسي</a:t>
            </a:r>
          </a:p>
        </p:txBody>
      </p:sp>
    </p:spTree>
    <p:extLst>
      <p:ext uri="{BB962C8B-B14F-4D97-AF65-F5344CB8AC3E}">
        <p14:creationId xmlns:p14="http://schemas.microsoft.com/office/powerpoint/2010/main" val="40096392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a:t>انقر لتحرير نمط العنوان الرئيسي</a:t>
            </a:r>
            <a:endParaRPr kumimoji="0" lang="en-US"/>
          </a:p>
        </p:txBody>
      </p:sp>
      <p:sp>
        <p:nvSpPr>
          <p:cNvPr id="6" name="عنصر نائب للتاريخ 5"/>
          <p:cNvSpPr>
            <a:spLocks noGrp="1"/>
          </p:cNvSpPr>
          <p:nvPr>
            <p:ph type="dt" sz="half" idx="10"/>
          </p:nvPr>
        </p:nvSpPr>
        <p:spPr/>
        <p:txBody>
          <a:bodyPr rtlCol="0"/>
          <a:lstStyle/>
          <a:p>
            <a:fld id="{1B8ABB09-4A1D-463E-8065-109CC2B7EFAA}" type="datetimeFigureOut">
              <a:rPr lang="ar-SA" smtClean="0">
                <a:solidFill>
                  <a:srgbClr val="69676D"/>
                </a:solidFill>
              </a:rPr>
              <a:pPr/>
              <a:t>22/07/39</a:t>
            </a:fld>
            <a:endParaRPr lang="ar-SA">
              <a:solidFill>
                <a:srgbClr val="69676D"/>
              </a:solidFill>
            </a:endParaRPr>
          </a:p>
        </p:txBody>
      </p:sp>
      <p:sp>
        <p:nvSpPr>
          <p:cNvPr id="7" name="عنصر نائب لرقم الشريحة 6"/>
          <p:cNvSpPr>
            <a:spLocks noGrp="1"/>
          </p:cNvSpPr>
          <p:nvPr>
            <p:ph type="sldNum" sz="quarter" idx="11"/>
          </p:nvPr>
        </p:nvSpPr>
        <p:spPr/>
        <p:txBody>
          <a:bodyPr rtlCol="0"/>
          <a:lstStyle/>
          <a:p>
            <a:fld id="{0B34F065-1154-456A-91E3-76DE8E75E17B}" type="slidenum">
              <a:rPr lang="ar-SA" smtClean="0"/>
              <a:pPr/>
              <a:t>‹#›</a:t>
            </a:fld>
            <a:endParaRPr lang="ar-SA"/>
          </a:p>
        </p:txBody>
      </p:sp>
      <p:sp>
        <p:nvSpPr>
          <p:cNvPr id="8" name="عنصر نائب للتذييل 7"/>
          <p:cNvSpPr>
            <a:spLocks noGrp="1"/>
          </p:cNvSpPr>
          <p:nvPr>
            <p:ph type="ftr" sz="quarter" idx="12"/>
          </p:nvPr>
        </p:nvSpPr>
        <p:spPr/>
        <p:txBody>
          <a:bodyPr rtlCol="0"/>
          <a:lstStyle/>
          <a:p>
            <a:endParaRPr lang="ar-SA">
              <a:solidFill>
                <a:srgbClr val="69676D"/>
              </a:solidFill>
            </a:endParaRPr>
          </a:p>
        </p:txBody>
      </p:sp>
    </p:spTree>
    <p:extLst>
      <p:ext uri="{BB962C8B-B14F-4D97-AF65-F5344CB8AC3E}">
        <p14:creationId xmlns:p14="http://schemas.microsoft.com/office/powerpoint/2010/main" val="6460586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1B8ABB09-4A1D-463E-8065-109CC2B7EFAA}" type="datetimeFigureOut">
              <a:rPr lang="ar-SA" smtClean="0">
                <a:solidFill>
                  <a:srgbClr val="69676D"/>
                </a:solidFill>
              </a:rPr>
              <a:pPr/>
              <a:t>22/07/39</a:t>
            </a:fld>
            <a:endParaRPr lang="ar-SA">
              <a:solidFill>
                <a:srgbClr val="69676D"/>
              </a:solidFill>
            </a:endParaRPr>
          </a:p>
        </p:txBody>
      </p:sp>
      <p:sp>
        <p:nvSpPr>
          <p:cNvPr id="3" name="عنصر نائب للتذييل 2"/>
          <p:cNvSpPr>
            <a:spLocks noGrp="1"/>
          </p:cNvSpPr>
          <p:nvPr>
            <p:ph type="ftr" sz="quarter" idx="11"/>
          </p:nvPr>
        </p:nvSpPr>
        <p:spPr/>
        <p:txBody>
          <a:bodyPr/>
          <a:lstStyle/>
          <a:p>
            <a:endParaRPr lang="ar-SA">
              <a:solidFill>
                <a:srgbClr val="69676D"/>
              </a:solidFill>
            </a:endParaRPr>
          </a:p>
        </p:txBody>
      </p:sp>
      <p:sp>
        <p:nvSpPr>
          <p:cNvPr id="4" name="عنصر نائب لرقم الشريحة 3"/>
          <p:cNvSpPr>
            <a:spLocks noGrp="1"/>
          </p:cNvSpPr>
          <p:nvPr>
            <p:ph type="sldNum" sz="quarter" idx="12"/>
          </p:nvPr>
        </p:nvSpPr>
        <p:spPr/>
        <p:txBody>
          <a:bodyPr/>
          <a:lstStyle/>
          <a:p>
            <a:fld id="{0B34F065-1154-456A-91E3-76DE8E75E17B}" type="slidenum">
              <a:rPr lang="ar-SA" smtClean="0"/>
              <a:pPr/>
              <a:t>‹#›</a:t>
            </a:fld>
            <a:endParaRPr lang="ar-SA"/>
          </a:p>
        </p:txBody>
      </p:sp>
    </p:spTree>
    <p:extLst>
      <p:ext uri="{BB962C8B-B14F-4D97-AF65-F5344CB8AC3E}">
        <p14:creationId xmlns:p14="http://schemas.microsoft.com/office/powerpoint/2010/main" val="16172185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objTx" preserve="1">
  <p:cSld name="محتوى ذو تسمية توضيحية">
    <p:bg>
      <p:bgRef idx="1001">
        <a:schemeClr val="bg1"/>
      </p:bgRef>
    </p:bg>
    <p:spTree>
      <p:nvGrpSpPr>
        <p:cNvPr id="1" name=""/>
        <p:cNvGrpSpPr/>
        <p:nvPr/>
      </p:nvGrpSpPr>
      <p:grpSpPr>
        <a:xfrm>
          <a:off x="0" y="0"/>
          <a:ext cx="0" cy="0"/>
          <a:chOff x="0" y="0"/>
          <a:chExt cx="0" cy="0"/>
        </a:xfrm>
      </p:grpSpPr>
      <p:sp>
        <p:nvSpPr>
          <p:cNvPr id="10" name="رابط مستقيم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 name="عنوان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ar-SA"/>
              <a:t>انقر لتحرير نمط العنوان الرئيسي</a:t>
            </a:r>
            <a:endParaRPr kumimoji="0" lang="en-US"/>
          </a:p>
        </p:txBody>
      </p:sp>
      <p:sp>
        <p:nvSpPr>
          <p:cNvPr id="3" name="عنصر نائب للنص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ar-SA"/>
              <a:t>انقر لتحرير أنماط النص الرئيسي</a:t>
            </a:r>
          </a:p>
        </p:txBody>
      </p:sp>
      <p:sp>
        <p:nvSpPr>
          <p:cNvPr id="8" name="رابط مستقيم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رابط مستقيم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رابط مستقيم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مستطيل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رابط مستقيم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4" name="شكل بيضاوي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8" name="عنصر نائب للمحتوى 17"/>
          <p:cNvSpPr>
            <a:spLocks noGrp="1"/>
          </p:cNvSpPr>
          <p:nvPr>
            <p:ph sz="quarter" idx="1"/>
          </p:nvPr>
        </p:nvSpPr>
        <p:spPr>
          <a:xfrm>
            <a:off x="304800" y="274320"/>
            <a:ext cx="5638800" cy="6327648"/>
          </a:xfrm>
        </p:spPr>
        <p:txBody>
          <a:body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21" name="عنصر نائب للتاريخ 20"/>
          <p:cNvSpPr>
            <a:spLocks noGrp="1"/>
          </p:cNvSpPr>
          <p:nvPr>
            <p:ph type="dt" sz="half" idx="14"/>
          </p:nvPr>
        </p:nvSpPr>
        <p:spPr/>
        <p:txBody>
          <a:bodyPr rtlCol="0"/>
          <a:lstStyle/>
          <a:p>
            <a:fld id="{1B8ABB09-4A1D-463E-8065-109CC2B7EFAA}" type="datetimeFigureOut">
              <a:rPr lang="ar-SA" smtClean="0">
                <a:solidFill>
                  <a:srgbClr val="69676D"/>
                </a:solidFill>
              </a:rPr>
              <a:pPr/>
              <a:t>22/07/39</a:t>
            </a:fld>
            <a:endParaRPr lang="ar-SA">
              <a:solidFill>
                <a:srgbClr val="69676D"/>
              </a:solidFill>
            </a:endParaRPr>
          </a:p>
        </p:txBody>
      </p:sp>
      <p:sp>
        <p:nvSpPr>
          <p:cNvPr id="22" name="عنصر نائب لرقم الشريحة 21"/>
          <p:cNvSpPr>
            <a:spLocks noGrp="1"/>
          </p:cNvSpPr>
          <p:nvPr>
            <p:ph type="sldNum" sz="quarter" idx="15"/>
          </p:nvPr>
        </p:nvSpPr>
        <p:spPr/>
        <p:txBody>
          <a:bodyPr rtlCol="0"/>
          <a:lstStyle/>
          <a:p>
            <a:fld id="{0B34F065-1154-456A-91E3-76DE8E75E17B}" type="slidenum">
              <a:rPr lang="ar-SA" smtClean="0"/>
              <a:pPr/>
              <a:t>‹#›</a:t>
            </a:fld>
            <a:endParaRPr lang="ar-SA"/>
          </a:p>
        </p:txBody>
      </p:sp>
      <p:sp>
        <p:nvSpPr>
          <p:cNvPr id="23" name="عنصر نائب للتذييل 22"/>
          <p:cNvSpPr>
            <a:spLocks noGrp="1"/>
          </p:cNvSpPr>
          <p:nvPr>
            <p:ph type="ftr" sz="quarter" idx="16"/>
          </p:nvPr>
        </p:nvSpPr>
        <p:spPr/>
        <p:txBody>
          <a:bodyPr rtlCol="0"/>
          <a:lstStyle/>
          <a:p>
            <a:endParaRPr lang="ar-SA">
              <a:solidFill>
                <a:srgbClr val="69676D"/>
              </a:solidFill>
            </a:endParaRPr>
          </a:p>
        </p:txBody>
      </p:sp>
    </p:spTree>
    <p:extLst>
      <p:ext uri="{BB962C8B-B14F-4D97-AF65-F5344CB8AC3E}">
        <p14:creationId xmlns:p14="http://schemas.microsoft.com/office/powerpoint/2010/main" val="3173282548"/>
      </p:ext>
    </p:extLst>
  </p:cSld>
  <p:clrMapOvr>
    <a:overrideClrMapping bg1="lt1" tx1="dk1" bg2="lt2" tx2="dk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sp>
        <p:nvSpPr>
          <p:cNvPr id="9" name="رابط مستقيم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شكل بيضاوي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عنوان 1"/>
          <p:cNvSpPr>
            <a:spLocks noGrp="1"/>
          </p:cNvSpPr>
          <p:nvPr>
            <p:ph type="title"/>
          </p:nvPr>
        </p:nvSpPr>
        <p:spPr>
          <a:xfrm rot="5400000">
            <a:off x="3350133" y="3200400"/>
            <a:ext cx="6309360" cy="457200"/>
          </a:xfrm>
        </p:spPr>
        <p:txBody>
          <a:bodyPr anchor="b"/>
          <a:lstStyle>
            <a:lvl1pPr algn="l">
              <a:buNone/>
              <a:defRPr sz="2000" b="1"/>
            </a:lvl1pPr>
          </a:lstStyle>
          <a:p>
            <a:r>
              <a:rPr kumimoji="0" lang="ar-SA"/>
              <a:t>انقر لتحرير نمط العنوان الرئيسي</a:t>
            </a:r>
            <a:endParaRPr kumimoji="0" lang="en-US"/>
          </a:p>
        </p:txBody>
      </p:sp>
      <p:sp>
        <p:nvSpPr>
          <p:cNvPr id="3" name="عنصر نائب للصورة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ar-SA"/>
              <a:t>انقر فوق الأيقونة لإضافة صورة</a:t>
            </a:r>
            <a:endParaRPr kumimoji="0" lang="en-US" dirty="0"/>
          </a:p>
        </p:txBody>
      </p:sp>
      <p:sp>
        <p:nvSpPr>
          <p:cNvPr id="4" name="عنصر نائب للنص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ar-SA"/>
              <a:t>انقر لتحرير أنماط النص الرئيسي</a:t>
            </a:r>
          </a:p>
        </p:txBody>
      </p:sp>
      <p:sp>
        <p:nvSpPr>
          <p:cNvPr id="10" name="رابط مستقيم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مستطيل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رابط مستقيم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9" name="رابط مستقيم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0" name="رابط مستقيم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7" name="عنصر نائب للتاريخ 16"/>
          <p:cNvSpPr>
            <a:spLocks noGrp="1"/>
          </p:cNvSpPr>
          <p:nvPr>
            <p:ph type="dt" sz="half" idx="10"/>
          </p:nvPr>
        </p:nvSpPr>
        <p:spPr/>
        <p:txBody>
          <a:bodyPr rtlCol="0"/>
          <a:lstStyle/>
          <a:p>
            <a:fld id="{1B8ABB09-4A1D-463E-8065-109CC2B7EFAA}" type="datetimeFigureOut">
              <a:rPr lang="ar-SA" smtClean="0">
                <a:solidFill>
                  <a:srgbClr val="69676D"/>
                </a:solidFill>
              </a:rPr>
              <a:pPr/>
              <a:t>22/07/39</a:t>
            </a:fld>
            <a:endParaRPr lang="ar-SA">
              <a:solidFill>
                <a:srgbClr val="69676D"/>
              </a:solidFill>
            </a:endParaRPr>
          </a:p>
        </p:txBody>
      </p:sp>
      <p:sp>
        <p:nvSpPr>
          <p:cNvPr id="18" name="عنصر نائب لرقم الشريحة 17"/>
          <p:cNvSpPr>
            <a:spLocks noGrp="1"/>
          </p:cNvSpPr>
          <p:nvPr>
            <p:ph type="sldNum" sz="quarter" idx="11"/>
          </p:nvPr>
        </p:nvSpPr>
        <p:spPr/>
        <p:txBody>
          <a:bodyPr rtlCol="0"/>
          <a:lstStyle/>
          <a:p>
            <a:fld id="{0B34F065-1154-456A-91E3-76DE8E75E17B}" type="slidenum">
              <a:rPr lang="ar-SA" smtClean="0"/>
              <a:pPr/>
              <a:t>‹#›</a:t>
            </a:fld>
            <a:endParaRPr lang="ar-SA"/>
          </a:p>
        </p:txBody>
      </p:sp>
      <p:sp>
        <p:nvSpPr>
          <p:cNvPr id="21" name="عنصر نائب للتذييل 20"/>
          <p:cNvSpPr>
            <a:spLocks noGrp="1"/>
          </p:cNvSpPr>
          <p:nvPr>
            <p:ph type="ftr" sz="quarter" idx="12"/>
          </p:nvPr>
        </p:nvSpPr>
        <p:spPr/>
        <p:txBody>
          <a:bodyPr rtlCol="0"/>
          <a:lstStyle/>
          <a:p>
            <a:endParaRPr lang="ar-SA">
              <a:solidFill>
                <a:srgbClr val="69676D"/>
              </a:solidFill>
            </a:endParaRPr>
          </a:p>
        </p:txBody>
      </p:sp>
    </p:spTree>
    <p:extLst>
      <p:ext uri="{BB962C8B-B14F-4D97-AF65-F5344CB8AC3E}">
        <p14:creationId xmlns:p14="http://schemas.microsoft.com/office/powerpoint/2010/main" val="82686398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a:t>انقر لتحرير نمط العنوان الرئيسي</a:t>
            </a:r>
            <a:endParaRPr kumimoji="0" lang="en-US"/>
          </a:p>
        </p:txBody>
      </p:sp>
      <p:sp>
        <p:nvSpPr>
          <p:cNvPr id="3" name="عنصر نائب للعنوان العمودي 2"/>
          <p:cNvSpPr>
            <a:spLocks noGrp="1"/>
          </p:cNvSpPr>
          <p:nvPr>
            <p:ph type="body" orient="vert" idx="1"/>
          </p:nvPr>
        </p:nvSpPr>
        <p:spPr/>
        <p:txBody>
          <a:bodyPr vert="eaVert"/>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عنصر نائب للتاريخ 3"/>
          <p:cNvSpPr>
            <a:spLocks noGrp="1"/>
          </p:cNvSpPr>
          <p:nvPr>
            <p:ph type="dt" sz="half" idx="10"/>
          </p:nvPr>
        </p:nvSpPr>
        <p:spPr/>
        <p:txBody>
          <a:bodyPr/>
          <a:lstStyle/>
          <a:p>
            <a:fld id="{1B8ABB09-4A1D-463E-8065-109CC2B7EFAA}" type="datetimeFigureOut">
              <a:rPr lang="ar-SA" smtClean="0">
                <a:solidFill>
                  <a:srgbClr val="69676D"/>
                </a:solidFill>
              </a:rPr>
              <a:pPr/>
              <a:t>22/07/39</a:t>
            </a:fld>
            <a:endParaRPr lang="ar-SA">
              <a:solidFill>
                <a:srgbClr val="69676D"/>
              </a:solidFill>
            </a:endParaRPr>
          </a:p>
        </p:txBody>
      </p:sp>
      <p:sp>
        <p:nvSpPr>
          <p:cNvPr id="5" name="عنصر نائب للتذييل 4"/>
          <p:cNvSpPr>
            <a:spLocks noGrp="1"/>
          </p:cNvSpPr>
          <p:nvPr>
            <p:ph type="ftr" sz="quarter" idx="11"/>
          </p:nvPr>
        </p:nvSpPr>
        <p:spPr/>
        <p:txBody>
          <a:bodyPr/>
          <a:lstStyle/>
          <a:p>
            <a:endParaRPr lang="ar-SA">
              <a:solidFill>
                <a:srgbClr val="69676D"/>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pPr/>
              <a:t>‹#›</a:t>
            </a:fld>
            <a:endParaRPr lang="ar-SA"/>
          </a:p>
        </p:txBody>
      </p:sp>
    </p:spTree>
    <p:extLst>
      <p:ext uri="{BB962C8B-B14F-4D97-AF65-F5344CB8AC3E}">
        <p14:creationId xmlns:p14="http://schemas.microsoft.com/office/powerpoint/2010/main" val="221319041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9"/>
            <a:ext cx="1676400" cy="5851525"/>
          </a:xfrm>
        </p:spPr>
        <p:txBody>
          <a:bodyPr vert="eaVert"/>
          <a:lstStyle/>
          <a:p>
            <a:r>
              <a:rPr kumimoji="0" lang="ar-SA"/>
              <a:t>انقر لتحرير نمط العنوان الرئيسي</a:t>
            </a:r>
            <a:endParaRPr kumimoji="0" lang="en-US"/>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عنصر نائب للتاريخ 3"/>
          <p:cNvSpPr>
            <a:spLocks noGrp="1"/>
          </p:cNvSpPr>
          <p:nvPr>
            <p:ph type="dt" sz="half" idx="10"/>
          </p:nvPr>
        </p:nvSpPr>
        <p:spPr/>
        <p:txBody>
          <a:bodyPr/>
          <a:lstStyle/>
          <a:p>
            <a:fld id="{1B8ABB09-4A1D-463E-8065-109CC2B7EFAA}" type="datetimeFigureOut">
              <a:rPr lang="ar-SA" smtClean="0">
                <a:solidFill>
                  <a:srgbClr val="69676D"/>
                </a:solidFill>
              </a:rPr>
              <a:pPr/>
              <a:t>22/07/39</a:t>
            </a:fld>
            <a:endParaRPr lang="ar-SA">
              <a:solidFill>
                <a:srgbClr val="69676D"/>
              </a:solidFill>
            </a:endParaRPr>
          </a:p>
        </p:txBody>
      </p:sp>
      <p:sp>
        <p:nvSpPr>
          <p:cNvPr id="5" name="عنصر نائب للتذييل 4"/>
          <p:cNvSpPr>
            <a:spLocks noGrp="1"/>
          </p:cNvSpPr>
          <p:nvPr>
            <p:ph type="ftr" sz="quarter" idx="11"/>
          </p:nvPr>
        </p:nvSpPr>
        <p:spPr/>
        <p:txBody>
          <a:bodyPr/>
          <a:lstStyle/>
          <a:p>
            <a:endParaRPr lang="ar-SA">
              <a:solidFill>
                <a:srgbClr val="69676D"/>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pPr/>
              <a:t>‹#›</a:t>
            </a:fld>
            <a:endParaRPr lang="ar-SA"/>
          </a:p>
        </p:txBody>
      </p:sp>
    </p:spTree>
    <p:extLst>
      <p:ext uri="{BB962C8B-B14F-4D97-AF65-F5344CB8AC3E}">
        <p14:creationId xmlns:p14="http://schemas.microsoft.com/office/powerpoint/2010/main" val="138342583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bg>
      <p:bgRef idx="1001">
        <a:schemeClr val="bg1"/>
      </p:bgRef>
    </p:bg>
    <p:spTree>
      <p:nvGrpSpPr>
        <p:cNvPr id="1" name=""/>
        <p:cNvGrpSpPr/>
        <p:nvPr/>
      </p:nvGrpSpPr>
      <p:grpSpPr>
        <a:xfrm>
          <a:off x="0" y="0"/>
          <a:ext cx="0" cy="0"/>
          <a:chOff x="0" y="0"/>
          <a:chExt cx="0" cy="0"/>
        </a:xfrm>
      </p:grpSpPr>
      <p:sp>
        <p:nvSpPr>
          <p:cNvPr id="8" name="عنوان 7"/>
          <p:cNvSpPr>
            <a:spLocks noGrp="1"/>
          </p:cNvSpPr>
          <p:nvPr>
            <p:ph type="ctrTitle"/>
          </p:nvPr>
        </p:nvSpPr>
        <p:spPr>
          <a:xfrm>
            <a:off x="2286000" y="3124200"/>
            <a:ext cx="6172200" cy="1894362"/>
          </a:xfrm>
        </p:spPr>
        <p:txBody>
          <a:bodyPr/>
          <a:lstStyle>
            <a:lvl1pPr>
              <a:defRPr b="1"/>
            </a:lvl1pPr>
          </a:lstStyle>
          <a:p>
            <a:r>
              <a:rPr kumimoji="0" lang="ar-SA"/>
              <a:t>انقر لتحرير نمط العنوان الرئيسي</a:t>
            </a:r>
            <a:endParaRPr kumimoji="0" lang="en-US"/>
          </a:p>
        </p:txBody>
      </p:sp>
      <p:sp>
        <p:nvSpPr>
          <p:cNvPr id="9" name="عنوان فرعي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ar-SA"/>
              <a:t>انقر لتحرير نمط العنوان الثانوي الرئيسي</a:t>
            </a:r>
            <a:endParaRPr kumimoji="0" lang="en-US"/>
          </a:p>
        </p:txBody>
      </p:sp>
      <p:sp>
        <p:nvSpPr>
          <p:cNvPr id="28" name="عنصر نائب للتاريخ 27"/>
          <p:cNvSpPr>
            <a:spLocks noGrp="1"/>
          </p:cNvSpPr>
          <p:nvPr>
            <p:ph type="dt" sz="half" idx="10"/>
          </p:nvPr>
        </p:nvSpPr>
        <p:spPr bwMode="auto">
          <a:xfrm rot="5400000">
            <a:off x="7764621" y="1174097"/>
            <a:ext cx="2286000" cy="381000"/>
          </a:xfrm>
        </p:spPr>
        <p:txBody>
          <a:bodyPr/>
          <a:lstStyle/>
          <a:p>
            <a:fld id="{E6DEF35D-41DF-4DDC-9D14-427CE9BF88B9}" type="datetimeFigureOut">
              <a:rPr lang="ar-SA" smtClean="0">
                <a:solidFill>
                  <a:srgbClr val="69676D"/>
                </a:solidFill>
              </a:rPr>
              <a:pPr/>
              <a:t>22/07/39</a:t>
            </a:fld>
            <a:endParaRPr lang="ar-SA">
              <a:solidFill>
                <a:srgbClr val="69676D"/>
              </a:solidFill>
            </a:endParaRPr>
          </a:p>
        </p:txBody>
      </p:sp>
      <p:sp>
        <p:nvSpPr>
          <p:cNvPr id="17" name="عنصر نائب للتذييل 16"/>
          <p:cNvSpPr>
            <a:spLocks noGrp="1"/>
          </p:cNvSpPr>
          <p:nvPr>
            <p:ph type="ftr" sz="quarter" idx="11"/>
          </p:nvPr>
        </p:nvSpPr>
        <p:spPr bwMode="auto">
          <a:xfrm rot="5400000">
            <a:off x="7077269" y="4181669"/>
            <a:ext cx="3657600" cy="384048"/>
          </a:xfrm>
        </p:spPr>
        <p:txBody>
          <a:bodyPr/>
          <a:lstStyle/>
          <a:p>
            <a:endParaRPr lang="ar-SA">
              <a:solidFill>
                <a:srgbClr val="69676D"/>
              </a:solidFill>
            </a:endParaRPr>
          </a:p>
        </p:txBody>
      </p:sp>
      <p:sp>
        <p:nvSpPr>
          <p:cNvPr id="10" name="مستطيل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مستطيل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4" name="مستطيل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9" name="مستطيل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رابط مستقيم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8" name="رابط مستقيم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0" name="رابط مستقيم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6" name="رابط مستقيم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5" name="رابط مستقيم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2" name="رابط مستقيم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7" name="مستطيل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شكل بيضاوي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شكل بيضاوي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4" name="شكل بيضاوي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شكل بيضاوي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5" name="شكل بيضاوي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9" name="عنصر نائب لرقم الشريحة 28"/>
          <p:cNvSpPr>
            <a:spLocks noGrp="1"/>
          </p:cNvSpPr>
          <p:nvPr>
            <p:ph type="sldNum" sz="quarter" idx="12"/>
          </p:nvPr>
        </p:nvSpPr>
        <p:spPr bwMode="auto">
          <a:xfrm>
            <a:off x="1325544" y="4928702"/>
            <a:ext cx="609600" cy="517524"/>
          </a:xfrm>
        </p:spPr>
        <p:txBody>
          <a:bodyPr/>
          <a:lstStyle/>
          <a:p>
            <a:fld id="{73E61B7A-0503-42B8-9D81-A0A16FE2880A}" type="slidenum">
              <a:rPr lang="ar-SA" smtClean="0"/>
              <a:pPr/>
              <a:t>‹#›</a:t>
            </a:fld>
            <a:endParaRPr lang="ar-SA"/>
          </a:p>
        </p:txBody>
      </p:sp>
    </p:spTree>
    <p:extLst>
      <p:ext uri="{BB962C8B-B14F-4D97-AF65-F5344CB8AC3E}">
        <p14:creationId xmlns:p14="http://schemas.microsoft.com/office/powerpoint/2010/main" val="2981083550"/>
      </p:ext>
    </p:extLst>
  </p:cSld>
  <p:clrMapOvr>
    <a:overrideClrMapping bg1="lt1" tx1="dk1" bg2="lt2" tx2="dk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a:t>انقر لتحرير نمط العنوان الرئيسي</a:t>
            </a:r>
            <a:endParaRPr kumimoji="0" lang="en-US"/>
          </a:p>
        </p:txBody>
      </p:sp>
      <p:sp>
        <p:nvSpPr>
          <p:cNvPr id="8" name="عنصر نائب للمحتوى 7"/>
          <p:cNvSpPr>
            <a:spLocks noGrp="1"/>
          </p:cNvSpPr>
          <p:nvPr>
            <p:ph sz="quarter" idx="1"/>
          </p:nvPr>
        </p:nvSpPr>
        <p:spPr>
          <a:xfrm>
            <a:off x="457200" y="1600200"/>
            <a:ext cx="7467600" cy="4873752"/>
          </a:xfrm>
        </p:spPr>
        <p:txBody>
          <a:body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7" name="عنصر نائب للتاريخ 6"/>
          <p:cNvSpPr>
            <a:spLocks noGrp="1"/>
          </p:cNvSpPr>
          <p:nvPr>
            <p:ph type="dt" sz="half" idx="14"/>
          </p:nvPr>
        </p:nvSpPr>
        <p:spPr/>
        <p:txBody>
          <a:bodyPr rtlCol="0"/>
          <a:lstStyle/>
          <a:p>
            <a:fld id="{E6DEF35D-41DF-4DDC-9D14-427CE9BF88B9}" type="datetimeFigureOut">
              <a:rPr lang="ar-SA" smtClean="0">
                <a:solidFill>
                  <a:srgbClr val="69676D"/>
                </a:solidFill>
              </a:rPr>
              <a:pPr/>
              <a:t>22/07/39</a:t>
            </a:fld>
            <a:endParaRPr lang="ar-SA">
              <a:solidFill>
                <a:srgbClr val="69676D"/>
              </a:solidFill>
            </a:endParaRPr>
          </a:p>
        </p:txBody>
      </p:sp>
      <p:sp>
        <p:nvSpPr>
          <p:cNvPr id="9" name="عنصر نائب لرقم الشريحة 8"/>
          <p:cNvSpPr>
            <a:spLocks noGrp="1"/>
          </p:cNvSpPr>
          <p:nvPr>
            <p:ph type="sldNum" sz="quarter" idx="15"/>
          </p:nvPr>
        </p:nvSpPr>
        <p:spPr/>
        <p:txBody>
          <a:bodyPr rtlCol="0"/>
          <a:lstStyle/>
          <a:p>
            <a:fld id="{73E61B7A-0503-42B8-9D81-A0A16FE2880A}" type="slidenum">
              <a:rPr lang="ar-SA" smtClean="0"/>
              <a:pPr/>
              <a:t>‹#›</a:t>
            </a:fld>
            <a:endParaRPr lang="ar-SA"/>
          </a:p>
        </p:txBody>
      </p:sp>
      <p:sp>
        <p:nvSpPr>
          <p:cNvPr id="10" name="عنصر نائب للتذييل 9"/>
          <p:cNvSpPr>
            <a:spLocks noGrp="1"/>
          </p:cNvSpPr>
          <p:nvPr>
            <p:ph type="ftr" sz="quarter" idx="16"/>
          </p:nvPr>
        </p:nvSpPr>
        <p:spPr/>
        <p:txBody>
          <a:bodyPr rtlCol="0"/>
          <a:lstStyle/>
          <a:p>
            <a:endParaRPr lang="ar-SA">
              <a:solidFill>
                <a:srgbClr val="69676D"/>
              </a:solidFill>
            </a:endParaRPr>
          </a:p>
        </p:txBody>
      </p:sp>
    </p:spTree>
    <p:extLst>
      <p:ext uri="{BB962C8B-B14F-4D97-AF65-F5344CB8AC3E}">
        <p14:creationId xmlns:p14="http://schemas.microsoft.com/office/powerpoint/2010/main" val="273736041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bg>
      <p:bgRef idx="1001">
        <a:schemeClr val="bg2"/>
      </p:bgRef>
    </p:bg>
    <p:spTree>
      <p:nvGrpSpPr>
        <p:cNvPr id="1" name=""/>
        <p:cNvGrpSpPr/>
        <p:nvPr/>
      </p:nvGrpSpPr>
      <p:grpSpPr>
        <a:xfrm>
          <a:off x="0" y="0"/>
          <a:ext cx="0" cy="0"/>
          <a:chOff x="0" y="0"/>
          <a:chExt cx="0" cy="0"/>
        </a:xfrm>
      </p:grpSpPr>
      <p:sp>
        <p:nvSpPr>
          <p:cNvPr id="2" name="عنوان 1"/>
          <p:cNvSpPr>
            <a:spLocks noGrp="1"/>
          </p:cNvSpPr>
          <p:nvPr>
            <p:ph type="title"/>
          </p:nvPr>
        </p:nvSpPr>
        <p:spPr>
          <a:xfrm>
            <a:off x="2286000" y="2895600"/>
            <a:ext cx="6172200" cy="2053590"/>
          </a:xfrm>
        </p:spPr>
        <p:txBody>
          <a:bodyPr/>
          <a:lstStyle>
            <a:lvl1pPr algn="l">
              <a:buNone/>
              <a:defRPr sz="3000" b="1" cap="small" baseline="0"/>
            </a:lvl1pPr>
          </a:lstStyle>
          <a:p>
            <a:r>
              <a:rPr kumimoji="0" lang="ar-SA"/>
              <a:t>انقر لتحرير نمط العنوان الرئيسي</a:t>
            </a:r>
            <a:endParaRPr kumimoji="0" lang="en-US"/>
          </a:p>
        </p:txBody>
      </p:sp>
      <p:sp>
        <p:nvSpPr>
          <p:cNvPr id="3" name="عنصر نائب للنص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ar-SA"/>
              <a:t>انقر لتحرير أنماط النص الرئيسي</a:t>
            </a:r>
          </a:p>
        </p:txBody>
      </p:sp>
      <p:sp>
        <p:nvSpPr>
          <p:cNvPr id="4" name="عنصر نائب للتاريخ 3"/>
          <p:cNvSpPr>
            <a:spLocks noGrp="1"/>
          </p:cNvSpPr>
          <p:nvPr>
            <p:ph type="dt" sz="half" idx="10"/>
          </p:nvPr>
        </p:nvSpPr>
        <p:spPr bwMode="auto">
          <a:xfrm rot="5400000">
            <a:off x="7763256" y="1170432"/>
            <a:ext cx="2286000" cy="381000"/>
          </a:xfrm>
        </p:spPr>
        <p:txBody>
          <a:bodyPr/>
          <a:lstStyle/>
          <a:p>
            <a:fld id="{E6DEF35D-41DF-4DDC-9D14-427CE9BF88B9}" type="datetimeFigureOut">
              <a:rPr lang="ar-SA" smtClean="0">
                <a:solidFill>
                  <a:srgbClr val="C9C2D1"/>
                </a:solidFill>
              </a:rPr>
              <a:pPr/>
              <a:t>22/07/39</a:t>
            </a:fld>
            <a:endParaRPr lang="ar-SA">
              <a:solidFill>
                <a:srgbClr val="C9C2D1"/>
              </a:solidFill>
            </a:endParaRPr>
          </a:p>
        </p:txBody>
      </p:sp>
      <p:sp>
        <p:nvSpPr>
          <p:cNvPr id="5" name="عنصر نائب للتذييل 4"/>
          <p:cNvSpPr>
            <a:spLocks noGrp="1"/>
          </p:cNvSpPr>
          <p:nvPr>
            <p:ph type="ftr" sz="quarter" idx="11"/>
          </p:nvPr>
        </p:nvSpPr>
        <p:spPr bwMode="auto">
          <a:xfrm rot="5400000">
            <a:off x="7077456" y="4178808"/>
            <a:ext cx="3657600" cy="384048"/>
          </a:xfrm>
        </p:spPr>
        <p:txBody>
          <a:bodyPr/>
          <a:lstStyle/>
          <a:p>
            <a:endParaRPr lang="ar-SA">
              <a:solidFill>
                <a:srgbClr val="C9C2D1"/>
              </a:solidFill>
            </a:endParaRPr>
          </a:p>
        </p:txBody>
      </p:sp>
      <p:sp>
        <p:nvSpPr>
          <p:cNvPr id="9" name="مستطيل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مستطيل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مستطيل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مستطيل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رابط مستقيم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4" name="رابط مستقيم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5" name="رابط مستقيم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6" name="رابط مستقيم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7" name="رابط مستقيم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8" name="مستطيل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9" name="شكل بيضاوي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0" name="شكل بيضاوي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شكل بيضاوي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شكل بيضاوي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شكل بيضاوي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رابط مستقيم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عنصر نائب لرقم الشريحة 5"/>
          <p:cNvSpPr>
            <a:spLocks noGrp="1"/>
          </p:cNvSpPr>
          <p:nvPr>
            <p:ph type="sldNum" sz="quarter" idx="12"/>
          </p:nvPr>
        </p:nvSpPr>
        <p:spPr bwMode="auto">
          <a:xfrm>
            <a:off x="1340616" y="4928702"/>
            <a:ext cx="609600" cy="517524"/>
          </a:xfrm>
        </p:spPr>
        <p:txBody>
          <a:bodyPr/>
          <a:lstStyle/>
          <a:p>
            <a:fld id="{73E61B7A-0503-42B8-9D81-A0A16FE2880A}" type="slidenum">
              <a:rPr lang="ar-SA" smtClean="0"/>
              <a:pPr/>
              <a:t>‹#›</a:t>
            </a:fld>
            <a:endParaRPr lang="ar-SA"/>
          </a:p>
        </p:txBody>
      </p:sp>
    </p:spTree>
    <p:extLst>
      <p:ext uri="{BB962C8B-B14F-4D97-AF65-F5344CB8AC3E}">
        <p14:creationId xmlns:p14="http://schemas.microsoft.com/office/powerpoint/2010/main" val="2789089616"/>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2.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theme" Target="../theme/theme7.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رابط مستقيم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عنصر نائب للعنوان 21"/>
          <p:cNvSpPr>
            <a:spLocks noGrp="1"/>
          </p:cNvSpPr>
          <p:nvPr>
            <p:ph type="title"/>
          </p:nvPr>
        </p:nvSpPr>
        <p:spPr>
          <a:xfrm>
            <a:off x="457200" y="274638"/>
            <a:ext cx="7467600" cy="1143000"/>
          </a:xfrm>
          <a:prstGeom prst="rect">
            <a:avLst/>
          </a:prstGeom>
        </p:spPr>
        <p:txBody>
          <a:bodyPr vert="horz" anchor="b">
            <a:normAutofit/>
          </a:bodyPr>
          <a:lstStyle/>
          <a:p>
            <a:r>
              <a:rPr kumimoji="0" lang="ar-SA"/>
              <a:t>انقر لتحرير نمط العنوان الرئيسي</a:t>
            </a:r>
            <a:endParaRPr kumimoji="0" lang="en-US"/>
          </a:p>
        </p:txBody>
      </p:sp>
      <p:sp>
        <p:nvSpPr>
          <p:cNvPr id="13" name="عنصر نائب للنص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ar-SA"/>
              <a:t>انقر لتحرير أنماط النص الرئيسي</a:t>
            </a:r>
          </a:p>
          <a:p>
            <a:pPr lvl="1" eaLnBrk="1" latinLnBrk="0" hangingPunct="1"/>
            <a:r>
              <a:rPr kumimoji="0" lang="ar-SA"/>
              <a:t>المستوى الثاني</a:t>
            </a:r>
          </a:p>
          <a:p>
            <a:pPr lvl="2" eaLnBrk="1" latinLnBrk="0" hangingPunct="1"/>
            <a:r>
              <a:rPr kumimoji="0" lang="ar-SA"/>
              <a:t>المستوى الثالث</a:t>
            </a:r>
          </a:p>
          <a:p>
            <a:pPr lvl="3" eaLnBrk="1" latinLnBrk="0" hangingPunct="1"/>
            <a:r>
              <a:rPr kumimoji="0" lang="ar-SA"/>
              <a:t>المستوى الرابع</a:t>
            </a:r>
          </a:p>
          <a:p>
            <a:pPr lvl="4" eaLnBrk="1" latinLnBrk="0" hangingPunct="1"/>
            <a:r>
              <a:rPr kumimoji="0" lang="ar-SA"/>
              <a:t>المستوى الخامس</a:t>
            </a:r>
            <a:endParaRPr kumimoji="0" lang="en-US"/>
          </a:p>
        </p:txBody>
      </p:sp>
      <p:sp>
        <p:nvSpPr>
          <p:cNvPr id="14" name="عنصر نائب للتاريخ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dirty="0"/>
          </a:p>
        </p:txBody>
      </p:sp>
      <p:sp>
        <p:nvSpPr>
          <p:cNvPr id="3" name="عنصر نائب للتذييل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dirty="0"/>
          </a:p>
        </p:txBody>
      </p:sp>
      <p:sp>
        <p:nvSpPr>
          <p:cNvPr id="7" name="رابط مستقيم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رابط مستقيم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0" name="مستطيل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رابط مستقيم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شكل بيضاوي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عنصر نائب لرقم الشريحة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20562F66-13AD-4412-A521-1486B7A2315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rtl="1"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r" rtl="1"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r" rtl="1"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r" rtl="1"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r" rtl="1"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r" rtl="1"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r" rtl="1"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r" rtl="1"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r" rtl="1"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r" rtl="1"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رابط مستقيم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dirty="0">
              <a:solidFill>
                <a:prstClr val="black"/>
              </a:solidFill>
              <a:latin typeface="Century Schoolbook"/>
            </a:endParaRPr>
          </a:p>
        </p:txBody>
      </p:sp>
      <p:sp>
        <p:nvSpPr>
          <p:cNvPr id="22" name="عنصر نائب للعنوان 21"/>
          <p:cNvSpPr>
            <a:spLocks noGrp="1"/>
          </p:cNvSpPr>
          <p:nvPr>
            <p:ph type="title"/>
          </p:nvPr>
        </p:nvSpPr>
        <p:spPr>
          <a:xfrm>
            <a:off x="457200" y="274638"/>
            <a:ext cx="7467600" cy="1143000"/>
          </a:xfrm>
          <a:prstGeom prst="rect">
            <a:avLst/>
          </a:prstGeom>
        </p:spPr>
        <p:txBody>
          <a:bodyPr vert="horz" anchor="b">
            <a:normAutofit/>
          </a:bodyPr>
          <a:lstStyle/>
          <a:p>
            <a:r>
              <a:rPr kumimoji="0" lang="ar-SA"/>
              <a:t>انقر لتحرير نمط العنوان الرئيسي</a:t>
            </a:r>
            <a:endParaRPr kumimoji="0" lang="en-US"/>
          </a:p>
        </p:txBody>
      </p:sp>
      <p:sp>
        <p:nvSpPr>
          <p:cNvPr id="13" name="عنصر نائب للنص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ar-SA"/>
              <a:t>انقر لتحرير أنماط النص الرئيسي</a:t>
            </a:r>
          </a:p>
          <a:p>
            <a:pPr lvl="1" eaLnBrk="1" latinLnBrk="0" hangingPunct="1"/>
            <a:r>
              <a:rPr kumimoji="0" lang="ar-SA"/>
              <a:t>المستوى الثاني</a:t>
            </a:r>
          </a:p>
          <a:p>
            <a:pPr lvl="2" eaLnBrk="1" latinLnBrk="0" hangingPunct="1"/>
            <a:r>
              <a:rPr kumimoji="0" lang="ar-SA"/>
              <a:t>المستوى الثالث</a:t>
            </a:r>
          </a:p>
          <a:p>
            <a:pPr lvl="3" eaLnBrk="1" latinLnBrk="0" hangingPunct="1"/>
            <a:r>
              <a:rPr kumimoji="0" lang="ar-SA"/>
              <a:t>المستوى الرابع</a:t>
            </a:r>
          </a:p>
          <a:p>
            <a:pPr lvl="4" eaLnBrk="1" latinLnBrk="0" hangingPunct="1"/>
            <a:r>
              <a:rPr kumimoji="0" lang="ar-SA"/>
              <a:t>المستوى الخامس</a:t>
            </a:r>
            <a:endParaRPr kumimoji="0" lang="en-US"/>
          </a:p>
        </p:txBody>
      </p:sp>
      <p:sp>
        <p:nvSpPr>
          <p:cNvPr id="14" name="عنصر نائب للتاريخ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pPr fontAlgn="auto">
              <a:spcBef>
                <a:spcPts val="0"/>
              </a:spcBef>
              <a:spcAft>
                <a:spcPts val="0"/>
              </a:spcAft>
            </a:pPr>
            <a:fld id="{EF203AB6-720F-46E4-B03D-55D0BF1A39DC}" type="datetimeFigureOut">
              <a:rPr lang="en-US" smtClean="0">
                <a:solidFill>
                  <a:srgbClr val="04617B"/>
                </a:solidFill>
                <a:latin typeface="Century Schoolbook"/>
              </a:rPr>
              <a:pPr fontAlgn="auto">
                <a:spcBef>
                  <a:spcPts val="0"/>
                </a:spcBef>
                <a:spcAft>
                  <a:spcPts val="0"/>
                </a:spcAft>
              </a:pPr>
              <a:t>4/7/2018</a:t>
            </a:fld>
            <a:endParaRPr lang="en-US">
              <a:solidFill>
                <a:srgbClr val="04617B"/>
              </a:solidFill>
              <a:latin typeface="Century Schoolbook"/>
            </a:endParaRPr>
          </a:p>
        </p:txBody>
      </p:sp>
      <p:sp>
        <p:nvSpPr>
          <p:cNvPr id="3" name="عنصر نائب للتذييل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pPr fontAlgn="auto">
              <a:spcBef>
                <a:spcPts val="0"/>
              </a:spcBef>
              <a:spcAft>
                <a:spcPts val="0"/>
              </a:spcAft>
            </a:pPr>
            <a:endParaRPr lang="en-US">
              <a:solidFill>
                <a:srgbClr val="04617B"/>
              </a:solidFill>
              <a:latin typeface="Century Schoolbook"/>
            </a:endParaRPr>
          </a:p>
        </p:txBody>
      </p:sp>
      <p:sp>
        <p:nvSpPr>
          <p:cNvPr id="7" name="رابط مستقيم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entury Schoolbook"/>
            </a:endParaRPr>
          </a:p>
        </p:txBody>
      </p:sp>
      <p:sp>
        <p:nvSpPr>
          <p:cNvPr id="9" name="رابط مستقيم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entury Schoolbook"/>
            </a:endParaRPr>
          </a:p>
        </p:txBody>
      </p:sp>
      <p:sp>
        <p:nvSpPr>
          <p:cNvPr id="10" name="مستطيل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11" name="رابط مستقيم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entury Schoolbook"/>
            </a:endParaRPr>
          </a:p>
        </p:txBody>
      </p:sp>
      <p:sp>
        <p:nvSpPr>
          <p:cNvPr id="12" name="شكل بيضاوي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dirty="0">
              <a:solidFill>
                <a:prstClr val="white"/>
              </a:solidFill>
            </a:endParaRPr>
          </a:p>
        </p:txBody>
      </p:sp>
      <p:sp>
        <p:nvSpPr>
          <p:cNvPr id="23" name="عنصر نائب لرقم الشريحة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pPr fontAlgn="auto">
              <a:spcBef>
                <a:spcPts val="0"/>
              </a:spcBef>
              <a:spcAft>
                <a:spcPts val="0"/>
              </a:spcAft>
            </a:pPr>
            <a:fld id="{2DFB200D-6CDE-41A8-B294-4997A86B8E7A}" type="slidenum">
              <a:rPr lang="en-US" smtClean="0">
                <a:latin typeface="Century Schoolbook"/>
              </a:rPr>
              <a:pPr fontAlgn="auto">
                <a:spcBef>
                  <a:spcPts val="0"/>
                </a:spcBef>
                <a:spcAft>
                  <a:spcPts val="0"/>
                </a:spcAft>
              </a:pPr>
              <a:t>‹#›</a:t>
            </a:fld>
            <a:endParaRPr lang="en-US">
              <a:latin typeface="Century Schoolbook"/>
            </a:endParaRPr>
          </a:p>
        </p:txBody>
      </p:sp>
    </p:spTree>
    <p:extLst>
      <p:ext uri="{BB962C8B-B14F-4D97-AF65-F5344CB8AC3E}">
        <p14:creationId xmlns:p14="http://schemas.microsoft.com/office/powerpoint/2010/main" val="2456455595"/>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رابط مستقيم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pPr algn="r" rtl="1" fontAlgn="auto">
              <a:spcBef>
                <a:spcPts val="0"/>
              </a:spcBef>
              <a:spcAft>
                <a:spcPts val="0"/>
              </a:spcAft>
            </a:pPr>
            <a:endParaRPr lang="en-US" dirty="0">
              <a:solidFill>
                <a:prstClr val="black"/>
              </a:solidFill>
              <a:latin typeface="Century Schoolbook"/>
            </a:endParaRPr>
          </a:p>
        </p:txBody>
      </p:sp>
      <p:sp>
        <p:nvSpPr>
          <p:cNvPr id="22" name="عنصر نائب للعنوان 21"/>
          <p:cNvSpPr>
            <a:spLocks noGrp="1"/>
          </p:cNvSpPr>
          <p:nvPr>
            <p:ph type="title"/>
          </p:nvPr>
        </p:nvSpPr>
        <p:spPr>
          <a:xfrm>
            <a:off x="457200" y="274638"/>
            <a:ext cx="7467600" cy="1143000"/>
          </a:xfrm>
          <a:prstGeom prst="rect">
            <a:avLst/>
          </a:prstGeom>
        </p:spPr>
        <p:txBody>
          <a:bodyPr vert="horz" anchor="b">
            <a:normAutofit/>
          </a:bodyPr>
          <a:lstStyle/>
          <a:p>
            <a:r>
              <a:rPr kumimoji="0" lang="ar-SA"/>
              <a:t>انقر لتحرير نمط العنوان الرئيسي</a:t>
            </a:r>
            <a:endParaRPr kumimoji="0" lang="en-US"/>
          </a:p>
        </p:txBody>
      </p:sp>
      <p:sp>
        <p:nvSpPr>
          <p:cNvPr id="13" name="عنصر نائب للنص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ar-SA"/>
              <a:t>انقر لتحرير أنماط النص الرئيسي</a:t>
            </a:r>
          </a:p>
          <a:p>
            <a:pPr lvl="1" eaLnBrk="1" latinLnBrk="0" hangingPunct="1"/>
            <a:r>
              <a:rPr kumimoji="0" lang="ar-SA"/>
              <a:t>المستوى الثاني</a:t>
            </a:r>
          </a:p>
          <a:p>
            <a:pPr lvl="2" eaLnBrk="1" latinLnBrk="0" hangingPunct="1"/>
            <a:r>
              <a:rPr kumimoji="0" lang="ar-SA"/>
              <a:t>المستوى الثالث</a:t>
            </a:r>
          </a:p>
          <a:p>
            <a:pPr lvl="3" eaLnBrk="1" latinLnBrk="0" hangingPunct="1"/>
            <a:r>
              <a:rPr kumimoji="0" lang="ar-SA"/>
              <a:t>المستوى الرابع</a:t>
            </a:r>
          </a:p>
          <a:p>
            <a:pPr lvl="4" eaLnBrk="1" latinLnBrk="0" hangingPunct="1"/>
            <a:r>
              <a:rPr kumimoji="0" lang="ar-SA"/>
              <a:t>المستوى الخامس</a:t>
            </a:r>
            <a:endParaRPr kumimoji="0" lang="en-US"/>
          </a:p>
        </p:txBody>
      </p:sp>
      <p:sp>
        <p:nvSpPr>
          <p:cNvPr id="14" name="عنصر نائب للتاريخ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pPr rtl="1" fontAlgn="auto">
              <a:spcBef>
                <a:spcPts val="0"/>
              </a:spcBef>
              <a:spcAft>
                <a:spcPts val="0"/>
              </a:spcAft>
            </a:pPr>
            <a:fld id="{1B8ABB09-4A1D-463E-8065-109CC2B7EFAA}" type="datetimeFigureOut">
              <a:rPr lang="ar-SA" smtClean="0">
                <a:solidFill>
                  <a:srgbClr val="69676D"/>
                </a:solidFill>
                <a:latin typeface="Century Schoolbook"/>
              </a:rPr>
              <a:pPr rtl="1" fontAlgn="auto">
                <a:spcBef>
                  <a:spcPts val="0"/>
                </a:spcBef>
                <a:spcAft>
                  <a:spcPts val="0"/>
                </a:spcAft>
              </a:pPr>
              <a:t>22/07/39</a:t>
            </a:fld>
            <a:endParaRPr lang="ar-SA">
              <a:solidFill>
                <a:srgbClr val="69676D"/>
              </a:solidFill>
              <a:latin typeface="Century Schoolbook"/>
            </a:endParaRPr>
          </a:p>
        </p:txBody>
      </p:sp>
      <p:sp>
        <p:nvSpPr>
          <p:cNvPr id="3" name="عنصر نائب للتذييل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pPr rtl="1" fontAlgn="auto">
              <a:spcBef>
                <a:spcPts val="0"/>
              </a:spcBef>
              <a:spcAft>
                <a:spcPts val="0"/>
              </a:spcAft>
            </a:pPr>
            <a:endParaRPr lang="ar-SA">
              <a:solidFill>
                <a:srgbClr val="69676D"/>
              </a:solidFill>
              <a:latin typeface="Century Schoolbook"/>
            </a:endParaRPr>
          </a:p>
        </p:txBody>
      </p:sp>
      <p:sp>
        <p:nvSpPr>
          <p:cNvPr id="7" name="رابط مستقيم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r" rtl="1" fontAlgn="auto">
              <a:spcBef>
                <a:spcPts val="0"/>
              </a:spcBef>
              <a:spcAft>
                <a:spcPts val="0"/>
              </a:spcAft>
            </a:pPr>
            <a:endParaRPr lang="en-US">
              <a:solidFill>
                <a:prstClr val="black"/>
              </a:solidFill>
              <a:latin typeface="Century Schoolbook"/>
            </a:endParaRPr>
          </a:p>
        </p:txBody>
      </p:sp>
      <p:sp>
        <p:nvSpPr>
          <p:cNvPr id="9" name="رابط مستقيم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r" rtl="1" fontAlgn="auto">
              <a:spcBef>
                <a:spcPts val="0"/>
              </a:spcBef>
              <a:spcAft>
                <a:spcPts val="0"/>
              </a:spcAft>
            </a:pPr>
            <a:endParaRPr lang="en-US">
              <a:solidFill>
                <a:prstClr val="black"/>
              </a:solidFill>
              <a:latin typeface="Century Schoolbook"/>
            </a:endParaRPr>
          </a:p>
        </p:txBody>
      </p:sp>
      <p:sp>
        <p:nvSpPr>
          <p:cNvPr id="10" name="مستطيل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pPr>
            <a:endParaRPr lang="en-US">
              <a:solidFill>
                <a:prstClr val="white"/>
              </a:solidFill>
            </a:endParaRPr>
          </a:p>
        </p:txBody>
      </p:sp>
      <p:sp>
        <p:nvSpPr>
          <p:cNvPr id="11" name="رابط مستقيم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r" rtl="1" fontAlgn="auto">
              <a:spcBef>
                <a:spcPts val="0"/>
              </a:spcBef>
              <a:spcAft>
                <a:spcPts val="0"/>
              </a:spcAft>
            </a:pPr>
            <a:endParaRPr lang="en-US">
              <a:solidFill>
                <a:prstClr val="black"/>
              </a:solidFill>
              <a:latin typeface="Century Schoolbook"/>
            </a:endParaRPr>
          </a:p>
        </p:txBody>
      </p:sp>
      <p:sp>
        <p:nvSpPr>
          <p:cNvPr id="12" name="شكل بيضاوي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fontAlgn="auto">
              <a:spcBef>
                <a:spcPts val="0"/>
              </a:spcBef>
              <a:spcAft>
                <a:spcPts val="0"/>
              </a:spcAft>
            </a:pPr>
            <a:endParaRPr lang="en-US" dirty="0">
              <a:solidFill>
                <a:prstClr val="white"/>
              </a:solidFill>
            </a:endParaRPr>
          </a:p>
        </p:txBody>
      </p:sp>
      <p:sp>
        <p:nvSpPr>
          <p:cNvPr id="23" name="عنصر نائب لرقم الشريحة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pPr rtl="1" fontAlgn="auto">
              <a:spcBef>
                <a:spcPts val="0"/>
              </a:spcBef>
              <a:spcAft>
                <a:spcPts val="0"/>
              </a:spcAft>
            </a:pPr>
            <a:fld id="{0B34F065-1154-456A-91E3-76DE8E75E17B}" type="slidenum">
              <a:rPr lang="ar-SA" smtClean="0">
                <a:latin typeface="Century Schoolbook"/>
              </a:rPr>
              <a:pPr rtl="1" fontAlgn="auto">
                <a:spcBef>
                  <a:spcPts val="0"/>
                </a:spcBef>
                <a:spcAft>
                  <a:spcPts val="0"/>
                </a:spcAft>
              </a:pPr>
              <a:t>‹#›</a:t>
            </a:fld>
            <a:endParaRPr lang="ar-SA">
              <a:latin typeface="Century Schoolbook"/>
            </a:endParaRPr>
          </a:p>
        </p:txBody>
      </p:sp>
    </p:spTree>
    <p:extLst>
      <p:ext uri="{BB962C8B-B14F-4D97-AF65-F5344CB8AC3E}">
        <p14:creationId xmlns:p14="http://schemas.microsoft.com/office/powerpoint/2010/main" val="3167599255"/>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rtl="1"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r" rtl="1"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r" rtl="1"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r" rtl="1"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r" rtl="1"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r" rtl="1"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r" rtl="1"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r" rtl="1"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r" rtl="1"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r" rtl="1"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رابط مستقيم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dirty="0">
              <a:solidFill>
                <a:prstClr val="black"/>
              </a:solidFill>
            </a:endParaRPr>
          </a:p>
        </p:txBody>
      </p:sp>
      <p:sp>
        <p:nvSpPr>
          <p:cNvPr id="22" name="عنصر نائب للعنوان 21"/>
          <p:cNvSpPr>
            <a:spLocks noGrp="1"/>
          </p:cNvSpPr>
          <p:nvPr>
            <p:ph type="title"/>
          </p:nvPr>
        </p:nvSpPr>
        <p:spPr>
          <a:xfrm>
            <a:off x="457200" y="274638"/>
            <a:ext cx="7467600" cy="1143000"/>
          </a:xfrm>
          <a:prstGeom prst="rect">
            <a:avLst/>
          </a:prstGeom>
        </p:spPr>
        <p:txBody>
          <a:bodyPr vert="horz" anchor="b">
            <a:normAutofit/>
          </a:bodyPr>
          <a:lstStyle/>
          <a:p>
            <a:r>
              <a:rPr kumimoji="0" lang="ar-SA"/>
              <a:t>انقر لتحرير نمط العنوان الرئيسي</a:t>
            </a:r>
            <a:endParaRPr kumimoji="0" lang="en-US"/>
          </a:p>
        </p:txBody>
      </p:sp>
      <p:sp>
        <p:nvSpPr>
          <p:cNvPr id="13" name="عنصر نائب للنص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ar-SA"/>
              <a:t>انقر لتحرير أنماط النص الرئيسي</a:t>
            </a:r>
          </a:p>
          <a:p>
            <a:pPr lvl="1" eaLnBrk="1" latinLnBrk="0" hangingPunct="1"/>
            <a:r>
              <a:rPr kumimoji="0" lang="ar-SA"/>
              <a:t>المستوى الثاني</a:t>
            </a:r>
          </a:p>
          <a:p>
            <a:pPr lvl="2" eaLnBrk="1" latinLnBrk="0" hangingPunct="1"/>
            <a:r>
              <a:rPr kumimoji="0" lang="ar-SA"/>
              <a:t>المستوى الثالث</a:t>
            </a:r>
          </a:p>
          <a:p>
            <a:pPr lvl="3" eaLnBrk="1" latinLnBrk="0" hangingPunct="1"/>
            <a:r>
              <a:rPr kumimoji="0" lang="ar-SA"/>
              <a:t>المستوى الرابع</a:t>
            </a:r>
          </a:p>
          <a:p>
            <a:pPr lvl="4" eaLnBrk="1" latinLnBrk="0" hangingPunct="1"/>
            <a:r>
              <a:rPr kumimoji="0" lang="ar-SA"/>
              <a:t>المستوى الخامس</a:t>
            </a:r>
            <a:endParaRPr kumimoji="0" lang="en-US"/>
          </a:p>
        </p:txBody>
      </p:sp>
      <p:sp>
        <p:nvSpPr>
          <p:cNvPr id="14" name="عنصر نائب للتاريخ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pPr rtl="0"/>
            <a:fld id="{EF203AB6-720F-46E4-B03D-55D0BF1A39DC}" type="datetimeFigureOut">
              <a:rPr lang="en-US" smtClean="0">
                <a:solidFill>
                  <a:srgbClr val="04617B"/>
                </a:solidFill>
              </a:rPr>
              <a:pPr rtl="0"/>
              <a:t>4/7/2018</a:t>
            </a:fld>
            <a:endParaRPr lang="en-US">
              <a:solidFill>
                <a:srgbClr val="04617B"/>
              </a:solidFill>
            </a:endParaRPr>
          </a:p>
        </p:txBody>
      </p:sp>
      <p:sp>
        <p:nvSpPr>
          <p:cNvPr id="3" name="عنصر نائب للتذييل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pPr rtl="0"/>
            <a:endParaRPr lang="en-US">
              <a:solidFill>
                <a:srgbClr val="04617B"/>
              </a:solidFill>
            </a:endParaRPr>
          </a:p>
        </p:txBody>
      </p:sp>
      <p:sp>
        <p:nvSpPr>
          <p:cNvPr id="7" name="رابط مستقيم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9" name="رابط مستقيم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0" name="مستطيل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1" name="رابط مستقيم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2" name="شكل بيضاوي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23" name="عنصر نائب لرقم الشريحة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pPr rtl="0"/>
            <a:fld id="{2DFB200D-6CDE-41A8-B294-4997A86B8E7A}" type="slidenum">
              <a:rPr lang="en-US" smtClean="0"/>
              <a:pPr rtl="0"/>
              <a:t>‹#›</a:t>
            </a:fld>
            <a:endParaRPr lang="en-US"/>
          </a:p>
        </p:txBody>
      </p:sp>
    </p:spTree>
    <p:extLst>
      <p:ext uri="{BB962C8B-B14F-4D97-AF65-F5344CB8AC3E}">
        <p14:creationId xmlns:p14="http://schemas.microsoft.com/office/powerpoint/2010/main" val="2146825440"/>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رابط مستقيم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عنصر نائب للعنوان 21"/>
          <p:cNvSpPr>
            <a:spLocks noGrp="1"/>
          </p:cNvSpPr>
          <p:nvPr>
            <p:ph type="title"/>
          </p:nvPr>
        </p:nvSpPr>
        <p:spPr>
          <a:xfrm>
            <a:off x="457200" y="274638"/>
            <a:ext cx="7467600" cy="1143000"/>
          </a:xfrm>
          <a:prstGeom prst="rect">
            <a:avLst/>
          </a:prstGeom>
        </p:spPr>
        <p:txBody>
          <a:bodyPr vert="horz" anchor="b">
            <a:normAutofit/>
          </a:bodyPr>
          <a:lstStyle/>
          <a:p>
            <a:r>
              <a:rPr kumimoji="0" lang="ar-SA"/>
              <a:t>انقر لتحرير نمط العنوان الرئيسي</a:t>
            </a:r>
            <a:endParaRPr kumimoji="0" lang="en-US"/>
          </a:p>
        </p:txBody>
      </p:sp>
      <p:sp>
        <p:nvSpPr>
          <p:cNvPr id="13" name="عنصر نائب للنص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ar-SA"/>
              <a:t>انقر لتحرير أنماط النص الرئيسي</a:t>
            </a:r>
          </a:p>
          <a:p>
            <a:pPr lvl="1" eaLnBrk="1" latinLnBrk="0" hangingPunct="1"/>
            <a:r>
              <a:rPr kumimoji="0" lang="ar-SA"/>
              <a:t>المستوى الثاني</a:t>
            </a:r>
          </a:p>
          <a:p>
            <a:pPr lvl="2" eaLnBrk="1" latinLnBrk="0" hangingPunct="1"/>
            <a:r>
              <a:rPr kumimoji="0" lang="ar-SA"/>
              <a:t>المستوى الثالث</a:t>
            </a:r>
          </a:p>
          <a:p>
            <a:pPr lvl="3" eaLnBrk="1" latinLnBrk="0" hangingPunct="1"/>
            <a:r>
              <a:rPr kumimoji="0" lang="ar-SA"/>
              <a:t>المستوى الرابع</a:t>
            </a:r>
          </a:p>
          <a:p>
            <a:pPr lvl="4" eaLnBrk="1" latinLnBrk="0" hangingPunct="1"/>
            <a:r>
              <a:rPr kumimoji="0" lang="ar-SA"/>
              <a:t>المستوى الخامس</a:t>
            </a:r>
            <a:endParaRPr kumimoji="0" lang="en-US"/>
          </a:p>
        </p:txBody>
      </p:sp>
      <p:sp>
        <p:nvSpPr>
          <p:cNvPr id="14" name="عنصر نائب للتاريخ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E6DEF35D-41DF-4DDC-9D14-427CE9BF88B9}" type="datetimeFigureOut">
              <a:rPr lang="ar-SA" smtClean="0"/>
              <a:pPr/>
              <a:t>22/07/39</a:t>
            </a:fld>
            <a:endParaRPr lang="ar-SA"/>
          </a:p>
        </p:txBody>
      </p:sp>
      <p:sp>
        <p:nvSpPr>
          <p:cNvPr id="3" name="عنصر نائب للتذييل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ar-SA"/>
          </a:p>
        </p:txBody>
      </p:sp>
      <p:sp>
        <p:nvSpPr>
          <p:cNvPr id="7" name="رابط مستقيم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رابط مستقيم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مستطيل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رابط مستقيم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شكل بيضاوي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عنصر نائب لرقم الشريحة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73E61B7A-0503-42B8-9D81-A0A16FE2880A}" type="slidenum">
              <a:rPr lang="ar-SA" smtClean="0"/>
              <a:pPr/>
              <a:t>‹#›</a:t>
            </a:fld>
            <a:endParaRPr lang="ar-SA"/>
          </a:p>
        </p:txBody>
      </p:sp>
    </p:spTree>
    <p:extLst>
      <p:ext uri="{BB962C8B-B14F-4D97-AF65-F5344CB8AC3E}">
        <p14:creationId xmlns:p14="http://schemas.microsoft.com/office/powerpoint/2010/main" val="3686840529"/>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65" r:id="rId12"/>
  </p:sldLayoutIdLst>
  <p:txStyles>
    <p:titleStyle>
      <a:lvl1pPr algn="l" rtl="1" eaLnBrk="1" latinLnBrk="0" hangingPunct="1">
        <a:spcBef>
          <a:spcPct val="0"/>
        </a:spcBef>
        <a:buNone/>
        <a:defRPr kumimoji="0" sz="3000" b="0" i="0" u="none" kern="1200" cap="small" baseline="0">
          <a:solidFill>
            <a:schemeClr val="tx2"/>
          </a:solidFill>
          <a:latin typeface="+mj-lt"/>
          <a:ea typeface="+mj-ea"/>
          <a:cs typeface="+mj-cs"/>
        </a:defRPr>
      </a:lvl1pPr>
    </p:titleStyle>
    <p:bodyStyle>
      <a:lvl1pPr marL="274320" indent="-274320" algn="r" rtl="1"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r" rtl="1"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r" rtl="1"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r" rtl="1"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r" rtl="1"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r" rtl="1"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r" rtl="1"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r" rtl="1"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r" rtl="1"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ar-SA"/>
              <a:t>انقر لتحرير نمط العنوان الرئيسي</a:t>
            </a:r>
            <a:endParaRPr lang="en-US"/>
          </a:p>
        </p:txBody>
      </p:sp>
      <p:sp>
        <p:nvSpPr>
          <p:cNvPr id="1027" name="Rectangle 3"/>
          <p:cNvSpPr>
            <a:spLocks noGrp="1" noChangeArrowheads="1"/>
          </p:cNvSpPr>
          <p:nvPr>
            <p:ph type="body" idx="1"/>
          </p:nvPr>
        </p:nvSpPr>
        <p:spPr bwMode="auto">
          <a:xfrm>
            <a:off x="0" y="762000"/>
            <a:ext cx="9144000" cy="571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1028" name="Rectangle 4"/>
          <p:cNvSpPr>
            <a:spLocks noGrp="1" noChangeArrowheads="1"/>
          </p:cNvSpPr>
          <p:nvPr>
            <p:ph type="dt" sz="half" idx="2"/>
          </p:nvPr>
        </p:nvSpPr>
        <p:spPr bwMode="auto">
          <a:xfrm>
            <a:off x="0" y="6661150"/>
            <a:ext cx="2133600"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a:latin typeface="+mn-lt"/>
              </a:defRPr>
            </a:lvl1pPr>
          </a:lstStyle>
          <a:p>
            <a:pPr algn="l" rtl="0"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689725"/>
            <a:ext cx="2895600" cy="1682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a:latin typeface="+mn-lt"/>
              </a:defRPr>
            </a:lvl1pPr>
          </a:lstStyle>
          <a:p>
            <a:pPr rtl="0"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7010400" y="6689725"/>
            <a:ext cx="2133600" cy="136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a:latin typeface="+mn-lt"/>
              </a:defRPr>
            </a:lvl1pPr>
          </a:lstStyle>
          <a:p>
            <a:pPr rtl="0" fontAlgn="base">
              <a:spcBef>
                <a:spcPct val="0"/>
              </a:spcBef>
              <a:spcAft>
                <a:spcPct val="0"/>
              </a:spcAft>
            </a:pPr>
            <a:fld id="{56904427-CBA5-4F96-B5F6-EE300212744C}" type="slidenum">
              <a:rPr lang="en-US">
                <a:solidFill>
                  <a:srgbClr val="000000"/>
                </a:solidFill>
              </a:rPr>
              <a:pPr rtl="0"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213325342"/>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Lst>
  <p:transition spd="med">
    <p:fade thruBlk="1"/>
  </p:transition>
  <p:txStyles>
    <p:titleStyle>
      <a:lvl1pPr algn="l" rtl="1" eaLnBrk="1" fontAlgn="base" hangingPunct="1">
        <a:spcBef>
          <a:spcPct val="0"/>
        </a:spcBef>
        <a:spcAft>
          <a:spcPct val="0"/>
        </a:spcAft>
        <a:defRPr sz="3600">
          <a:solidFill>
            <a:schemeClr val="bg1"/>
          </a:solidFill>
          <a:latin typeface="+mj-lt"/>
          <a:ea typeface="+mj-ea"/>
          <a:cs typeface="+mj-cs"/>
        </a:defRPr>
      </a:lvl1pPr>
      <a:lvl2pPr algn="l" rtl="1" eaLnBrk="1" fontAlgn="base" hangingPunct="1">
        <a:spcBef>
          <a:spcPct val="0"/>
        </a:spcBef>
        <a:spcAft>
          <a:spcPct val="0"/>
        </a:spcAft>
        <a:defRPr sz="3600">
          <a:solidFill>
            <a:schemeClr val="bg1"/>
          </a:solidFill>
          <a:latin typeface="Impact" pitchFamily="34" charset="0"/>
        </a:defRPr>
      </a:lvl2pPr>
      <a:lvl3pPr algn="l" rtl="1" eaLnBrk="1" fontAlgn="base" hangingPunct="1">
        <a:spcBef>
          <a:spcPct val="0"/>
        </a:spcBef>
        <a:spcAft>
          <a:spcPct val="0"/>
        </a:spcAft>
        <a:defRPr sz="3600">
          <a:solidFill>
            <a:schemeClr val="bg1"/>
          </a:solidFill>
          <a:latin typeface="Impact" pitchFamily="34" charset="0"/>
        </a:defRPr>
      </a:lvl3pPr>
      <a:lvl4pPr algn="l" rtl="1" eaLnBrk="1" fontAlgn="base" hangingPunct="1">
        <a:spcBef>
          <a:spcPct val="0"/>
        </a:spcBef>
        <a:spcAft>
          <a:spcPct val="0"/>
        </a:spcAft>
        <a:defRPr sz="3600">
          <a:solidFill>
            <a:schemeClr val="bg1"/>
          </a:solidFill>
          <a:latin typeface="Impact" pitchFamily="34" charset="0"/>
        </a:defRPr>
      </a:lvl4pPr>
      <a:lvl5pPr algn="l" rtl="1" eaLnBrk="1" fontAlgn="base" hangingPunct="1">
        <a:spcBef>
          <a:spcPct val="0"/>
        </a:spcBef>
        <a:spcAft>
          <a:spcPct val="0"/>
        </a:spcAft>
        <a:defRPr sz="3600">
          <a:solidFill>
            <a:schemeClr val="bg1"/>
          </a:solidFill>
          <a:latin typeface="Impact" pitchFamily="34" charset="0"/>
        </a:defRPr>
      </a:lvl5pPr>
      <a:lvl6pPr marL="457200" algn="l" rtl="1" eaLnBrk="1" fontAlgn="base" hangingPunct="1">
        <a:spcBef>
          <a:spcPct val="0"/>
        </a:spcBef>
        <a:spcAft>
          <a:spcPct val="0"/>
        </a:spcAft>
        <a:defRPr sz="3600">
          <a:solidFill>
            <a:schemeClr val="bg1"/>
          </a:solidFill>
          <a:latin typeface="Impact" pitchFamily="34" charset="0"/>
        </a:defRPr>
      </a:lvl6pPr>
      <a:lvl7pPr marL="914400" algn="l" rtl="1" eaLnBrk="1" fontAlgn="base" hangingPunct="1">
        <a:spcBef>
          <a:spcPct val="0"/>
        </a:spcBef>
        <a:spcAft>
          <a:spcPct val="0"/>
        </a:spcAft>
        <a:defRPr sz="3600">
          <a:solidFill>
            <a:schemeClr val="bg1"/>
          </a:solidFill>
          <a:latin typeface="Impact" pitchFamily="34" charset="0"/>
        </a:defRPr>
      </a:lvl7pPr>
      <a:lvl8pPr marL="1371600" algn="l" rtl="1" eaLnBrk="1" fontAlgn="base" hangingPunct="1">
        <a:spcBef>
          <a:spcPct val="0"/>
        </a:spcBef>
        <a:spcAft>
          <a:spcPct val="0"/>
        </a:spcAft>
        <a:defRPr sz="3600">
          <a:solidFill>
            <a:schemeClr val="bg1"/>
          </a:solidFill>
          <a:latin typeface="Impact" pitchFamily="34" charset="0"/>
        </a:defRPr>
      </a:lvl8pPr>
      <a:lvl9pPr marL="1828800" algn="l" rtl="1" eaLnBrk="1" fontAlgn="base" hangingPunct="1">
        <a:spcBef>
          <a:spcPct val="0"/>
        </a:spcBef>
        <a:spcAft>
          <a:spcPct val="0"/>
        </a:spcAft>
        <a:defRPr sz="3600">
          <a:solidFill>
            <a:schemeClr val="bg1"/>
          </a:solidFill>
          <a:latin typeface="Impact" pitchFamily="34" charset="0"/>
        </a:defRPr>
      </a:lvl9pPr>
    </p:titleStyle>
    <p:bodyStyle>
      <a:lvl1pPr marL="342900" indent="-342900" algn="r" rtl="1" eaLnBrk="1" fontAlgn="base" hangingPunct="1">
        <a:spcBef>
          <a:spcPct val="20000"/>
        </a:spcBef>
        <a:spcAft>
          <a:spcPct val="0"/>
        </a:spcAft>
        <a:buSzPct val="200000"/>
        <a:defRPr sz="2400" b="1">
          <a:solidFill>
            <a:schemeClr val="tx1"/>
          </a:solidFill>
          <a:latin typeface="+mn-lt"/>
          <a:ea typeface="+mn-ea"/>
          <a:cs typeface="+mn-cs"/>
        </a:defRPr>
      </a:lvl1pPr>
      <a:lvl2pPr marL="742950" indent="-285750" algn="r" rtl="1" eaLnBrk="1" fontAlgn="base" hangingPunct="1">
        <a:spcBef>
          <a:spcPct val="20000"/>
        </a:spcBef>
        <a:spcAft>
          <a:spcPct val="0"/>
        </a:spcAft>
        <a:buSzPct val="200000"/>
        <a:defRPr sz="2000" b="1">
          <a:solidFill>
            <a:schemeClr val="tx1"/>
          </a:solidFill>
          <a:latin typeface="+mn-lt"/>
        </a:defRPr>
      </a:lvl2pPr>
      <a:lvl3pPr marL="1143000" indent="-228600" algn="r" rtl="1" eaLnBrk="1" fontAlgn="base" hangingPunct="1">
        <a:spcBef>
          <a:spcPct val="20000"/>
        </a:spcBef>
        <a:spcAft>
          <a:spcPct val="0"/>
        </a:spcAft>
        <a:buSzPct val="200000"/>
        <a:defRPr b="1">
          <a:solidFill>
            <a:schemeClr val="tx1"/>
          </a:solidFill>
          <a:latin typeface="+mn-lt"/>
        </a:defRPr>
      </a:lvl3pPr>
      <a:lvl4pPr marL="1600200" indent="-228600" algn="r" rtl="1" eaLnBrk="1" fontAlgn="base" hangingPunct="1">
        <a:spcBef>
          <a:spcPct val="20000"/>
        </a:spcBef>
        <a:spcAft>
          <a:spcPct val="0"/>
        </a:spcAft>
        <a:buSzPct val="200000"/>
        <a:defRPr sz="1600" b="1">
          <a:solidFill>
            <a:schemeClr val="tx1"/>
          </a:solidFill>
          <a:latin typeface="+mn-lt"/>
        </a:defRPr>
      </a:lvl4pPr>
      <a:lvl5pPr marL="2057400" indent="-228600" algn="r" rtl="1" eaLnBrk="1" fontAlgn="base" hangingPunct="1">
        <a:spcBef>
          <a:spcPct val="20000"/>
        </a:spcBef>
        <a:spcAft>
          <a:spcPct val="0"/>
        </a:spcAft>
        <a:buSzPct val="200000"/>
        <a:defRPr sz="1600" b="1">
          <a:solidFill>
            <a:schemeClr val="tx1"/>
          </a:solidFill>
          <a:latin typeface="+mn-lt"/>
        </a:defRPr>
      </a:lvl5pPr>
      <a:lvl6pPr marL="2514600" indent="-228600" algn="r" rtl="1" eaLnBrk="1" fontAlgn="base" hangingPunct="1">
        <a:spcBef>
          <a:spcPct val="20000"/>
        </a:spcBef>
        <a:spcAft>
          <a:spcPct val="0"/>
        </a:spcAft>
        <a:buSzPct val="200000"/>
        <a:defRPr sz="1600" b="1">
          <a:solidFill>
            <a:schemeClr val="tx1"/>
          </a:solidFill>
          <a:latin typeface="+mn-lt"/>
        </a:defRPr>
      </a:lvl6pPr>
      <a:lvl7pPr marL="2971800" indent="-228600" algn="r" rtl="1" eaLnBrk="1" fontAlgn="base" hangingPunct="1">
        <a:spcBef>
          <a:spcPct val="20000"/>
        </a:spcBef>
        <a:spcAft>
          <a:spcPct val="0"/>
        </a:spcAft>
        <a:buSzPct val="200000"/>
        <a:defRPr sz="1600" b="1">
          <a:solidFill>
            <a:schemeClr val="tx1"/>
          </a:solidFill>
          <a:latin typeface="+mn-lt"/>
        </a:defRPr>
      </a:lvl7pPr>
      <a:lvl8pPr marL="3429000" indent="-228600" algn="r" rtl="1" eaLnBrk="1" fontAlgn="base" hangingPunct="1">
        <a:spcBef>
          <a:spcPct val="20000"/>
        </a:spcBef>
        <a:spcAft>
          <a:spcPct val="0"/>
        </a:spcAft>
        <a:buSzPct val="200000"/>
        <a:defRPr sz="1600" b="1">
          <a:solidFill>
            <a:schemeClr val="tx1"/>
          </a:solidFill>
          <a:latin typeface="+mn-lt"/>
        </a:defRPr>
      </a:lvl8pPr>
      <a:lvl9pPr marL="3886200" indent="-228600" algn="r" rtl="1" eaLnBrk="1" fontAlgn="base" hangingPunct="1">
        <a:spcBef>
          <a:spcPct val="20000"/>
        </a:spcBef>
        <a:spcAft>
          <a:spcPct val="0"/>
        </a:spcAft>
        <a:buSzPct val="200000"/>
        <a:defRPr sz="1600" b="1">
          <a:solidFill>
            <a:schemeClr val="tx1"/>
          </a:solidFill>
          <a:latin typeface="+mn-lt"/>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9618"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lgn="r" rtl="1"/>
            <a:endParaRPr lang="ar-SA" dirty="0">
              <a:solidFill>
                <a:srgbClr val="FFFFFF"/>
              </a:solidFill>
            </a:endParaRPr>
          </a:p>
        </p:txBody>
      </p:sp>
      <p:grpSp>
        <p:nvGrpSpPr>
          <p:cNvPr id="2" name="Group 3"/>
          <p:cNvGrpSpPr>
            <a:grpSpLocks/>
          </p:cNvGrpSpPr>
          <p:nvPr/>
        </p:nvGrpSpPr>
        <p:grpSpPr bwMode="auto">
          <a:xfrm>
            <a:off x="3175" y="4267200"/>
            <a:ext cx="9140825" cy="2590800"/>
            <a:chOff x="2" y="2688"/>
            <a:chExt cx="5758" cy="1632"/>
          </a:xfrm>
        </p:grpSpPr>
        <p:sp>
          <p:nvSpPr>
            <p:cNvPr id="239620"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lgn="r" rtl="1"/>
              <a:endParaRPr lang="ar-SA" dirty="0">
                <a:solidFill>
                  <a:srgbClr val="FFFFFF"/>
                </a:solidFill>
              </a:endParaRPr>
            </a:p>
          </p:txBody>
        </p:sp>
        <p:grpSp>
          <p:nvGrpSpPr>
            <p:cNvPr id="3" name="Group 5"/>
            <p:cNvGrpSpPr>
              <a:grpSpLocks/>
            </p:cNvGrpSpPr>
            <p:nvPr userDrawn="1"/>
          </p:nvGrpSpPr>
          <p:grpSpPr bwMode="auto">
            <a:xfrm>
              <a:off x="3528" y="3715"/>
              <a:ext cx="792" cy="521"/>
              <a:chOff x="3527" y="3715"/>
              <a:chExt cx="792" cy="521"/>
            </a:xfrm>
          </p:grpSpPr>
          <p:sp>
            <p:nvSpPr>
              <p:cNvPr id="239622"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lgn="r" rtl="1"/>
                <a:endParaRPr lang="ar-SA" dirty="0">
                  <a:solidFill>
                    <a:srgbClr val="FFFFFF"/>
                  </a:solidFill>
                </a:endParaRPr>
              </a:p>
            </p:txBody>
          </p:sp>
          <p:sp>
            <p:nvSpPr>
              <p:cNvPr id="239623"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lgn="r" rtl="1"/>
                <a:endParaRPr lang="ar-SA" dirty="0">
                  <a:solidFill>
                    <a:srgbClr val="FFFFFF"/>
                  </a:solidFill>
                </a:endParaRPr>
              </a:p>
            </p:txBody>
          </p:sp>
          <p:sp>
            <p:nvSpPr>
              <p:cNvPr id="239624"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lgn="r" rtl="1"/>
                <a:endParaRPr lang="ar-SA" dirty="0">
                  <a:solidFill>
                    <a:srgbClr val="FFFFFF"/>
                  </a:solidFill>
                </a:endParaRPr>
              </a:p>
            </p:txBody>
          </p:sp>
          <p:sp>
            <p:nvSpPr>
              <p:cNvPr id="239625"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lgn="r" rtl="1"/>
                <a:endParaRPr lang="ar-SA" dirty="0">
                  <a:solidFill>
                    <a:srgbClr val="FFFFFF"/>
                  </a:solidFill>
                </a:endParaRPr>
              </a:p>
            </p:txBody>
          </p:sp>
          <p:sp>
            <p:nvSpPr>
              <p:cNvPr id="239626"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lgn="r" rtl="1"/>
                <a:endParaRPr lang="ar-SA" dirty="0">
                  <a:solidFill>
                    <a:srgbClr val="FFFFFF"/>
                  </a:solidFill>
                </a:endParaRPr>
              </a:p>
            </p:txBody>
          </p:sp>
          <p:sp>
            <p:nvSpPr>
              <p:cNvPr id="239627"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lgn="r" rtl="1"/>
                <a:endParaRPr lang="ar-SA" dirty="0">
                  <a:solidFill>
                    <a:srgbClr val="FFFFFF"/>
                  </a:solidFill>
                </a:endParaRPr>
              </a:p>
            </p:txBody>
          </p:sp>
          <p:sp>
            <p:nvSpPr>
              <p:cNvPr id="239628"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lgn="r" rtl="1"/>
                <a:endParaRPr lang="ar-SA" dirty="0">
                  <a:solidFill>
                    <a:srgbClr val="FFFFFF"/>
                  </a:solidFill>
                </a:endParaRPr>
              </a:p>
            </p:txBody>
          </p:sp>
          <p:sp>
            <p:nvSpPr>
              <p:cNvPr id="239629"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lgn="r" rtl="1"/>
                <a:endParaRPr lang="ar-SA" dirty="0">
                  <a:solidFill>
                    <a:srgbClr val="FFFFFF"/>
                  </a:solidFill>
                </a:endParaRPr>
              </a:p>
            </p:txBody>
          </p:sp>
          <p:sp>
            <p:nvSpPr>
              <p:cNvPr id="239630"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lgn="r" rtl="1"/>
                <a:endParaRPr lang="ar-SA" dirty="0">
                  <a:solidFill>
                    <a:srgbClr val="FFFFFF"/>
                  </a:solidFill>
                </a:endParaRPr>
              </a:p>
            </p:txBody>
          </p:sp>
          <p:sp>
            <p:nvSpPr>
              <p:cNvPr id="239631"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lgn="r" rtl="1"/>
                <a:endParaRPr lang="ar-SA" dirty="0">
                  <a:solidFill>
                    <a:srgbClr val="FFFFFF"/>
                  </a:solidFill>
                </a:endParaRPr>
              </a:p>
            </p:txBody>
          </p:sp>
          <p:sp>
            <p:nvSpPr>
              <p:cNvPr id="239632"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lgn="r" rtl="1"/>
                <a:endParaRPr lang="ar-SA" dirty="0">
                  <a:solidFill>
                    <a:srgbClr val="FFFFFF"/>
                  </a:solidFill>
                </a:endParaRPr>
              </a:p>
            </p:txBody>
          </p:sp>
        </p:grpSp>
        <p:grpSp>
          <p:nvGrpSpPr>
            <p:cNvPr id="4" name="Group 17"/>
            <p:cNvGrpSpPr>
              <a:grpSpLocks/>
            </p:cNvGrpSpPr>
            <p:nvPr userDrawn="1"/>
          </p:nvGrpSpPr>
          <p:grpSpPr bwMode="auto">
            <a:xfrm>
              <a:off x="1776" y="3631"/>
              <a:ext cx="1626" cy="683"/>
              <a:chOff x="1776" y="3631"/>
              <a:chExt cx="1626" cy="683"/>
            </a:xfrm>
          </p:grpSpPr>
          <p:sp>
            <p:nvSpPr>
              <p:cNvPr id="239634"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lgn="r" rtl="1"/>
                <a:endParaRPr lang="ar-SA" dirty="0">
                  <a:solidFill>
                    <a:srgbClr val="FFFFFF"/>
                  </a:solidFill>
                </a:endParaRPr>
              </a:p>
            </p:txBody>
          </p:sp>
          <p:sp>
            <p:nvSpPr>
              <p:cNvPr id="239635"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lgn="r" rtl="1"/>
                <a:endParaRPr lang="ar-SA" dirty="0">
                  <a:solidFill>
                    <a:srgbClr val="FFFFFF"/>
                  </a:solidFill>
                </a:endParaRPr>
              </a:p>
            </p:txBody>
          </p:sp>
          <p:sp>
            <p:nvSpPr>
              <p:cNvPr id="239636"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lgn="r" rtl="1"/>
                <a:endParaRPr lang="ar-SA" dirty="0">
                  <a:solidFill>
                    <a:srgbClr val="FFFFFF"/>
                  </a:solidFill>
                </a:endParaRPr>
              </a:p>
            </p:txBody>
          </p:sp>
          <p:sp>
            <p:nvSpPr>
              <p:cNvPr id="239637"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lgn="r" rtl="1"/>
                <a:endParaRPr lang="ar-SA" dirty="0">
                  <a:solidFill>
                    <a:srgbClr val="FFFFFF"/>
                  </a:solidFill>
                </a:endParaRPr>
              </a:p>
            </p:txBody>
          </p:sp>
          <p:sp>
            <p:nvSpPr>
              <p:cNvPr id="239638"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lgn="r" rtl="1"/>
                <a:endParaRPr lang="ar-SA" dirty="0">
                  <a:solidFill>
                    <a:srgbClr val="FFFFFF"/>
                  </a:solidFill>
                </a:endParaRPr>
              </a:p>
            </p:txBody>
          </p:sp>
          <p:sp>
            <p:nvSpPr>
              <p:cNvPr id="239639"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lgn="r" rtl="1"/>
                <a:endParaRPr lang="ar-SA" dirty="0">
                  <a:solidFill>
                    <a:srgbClr val="FFFFFF"/>
                  </a:solidFill>
                </a:endParaRPr>
              </a:p>
            </p:txBody>
          </p:sp>
          <p:sp>
            <p:nvSpPr>
              <p:cNvPr id="239640"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lgn="r" rtl="1"/>
                <a:endParaRPr lang="ar-SA" dirty="0">
                  <a:solidFill>
                    <a:srgbClr val="FFFFFF"/>
                  </a:solidFill>
                </a:endParaRPr>
              </a:p>
            </p:txBody>
          </p:sp>
          <p:sp>
            <p:nvSpPr>
              <p:cNvPr id="239641"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lgn="r" rtl="1"/>
                <a:endParaRPr lang="ar-SA" dirty="0">
                  <a:solidFill>
                    <a:srgbClr val="FFFFFF"/>
                  </a:solidFill>
                </a:endParaRPr>
              </a:p>
            </p:txBody>
          </p:sp>
          <p:sp>
            <p:nvSpPr>
              <p:cNvPr id="239642"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lgn="r" rtl="1"/>
                <a:endParaRPr lang="ar-SA" dirty="0">
                  <a:solidFill>
                    <a:srgbClr val="FFFFFF"/>
                  </a:solidFill>
                </a:endParaRPr>
              </a:p>
            </p:txBody>
          </p:sp>
          <p:sp>
            <p:nvSpPr>
              <p:cNvPr id="239643"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lgn="r" rtl="1"/>
                <a:endParaRPr lang="ar-SA" dirty="0">
                  <a:solidFill>
                    <a:srgbClr val="FFFFFF"/>
                  </a:solidFill>
                </a:endParaRPr>
              </a:p>
            </p:txBody>
          </p:sp>
          <p:sp>
            <p:nvSpPr>
              <p:cNvPr id="239644"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lgn="r" rtl="1"/>
                <a:endParaRPr lang="ar-SA" dirty="0">
                  <a:solidFill>
                    <a:srgbClr val="FFFFFF"/>
                  </a:solidFill>
                </a:endParaRPr>
              </a:p>
            </p:txBody>
          </p:sp>
          <p:sp>
            <p:nvSpPr>
              <p:cNvPr id="239645"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lgn="r" rtl="1"/>
                <a:endParaRPr lang="ar-SA" dirty="0">
                  <a:solidFill>
                    <a:srgbClr val="FFFFFF"/>
                  </a:solidFill>
                </a:endParaRPr>
              </a:p>
            </p:txBody>
          </p:sp>
          <p:sp>
            <p:nvSpPr>
              <p:cNvPr id="239646"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lgn="r" rtl="1"/>
                <a:endParaRPr lang="ar-SA" dirty="0">
                  <a:solidFill>
                    <a:srgbClr val="FFFFFF"/>
                  </a:solidFill>
                </a:endParaRPr>
              </a:p>
            </p:txBody>
          </p:sp>
          <p:sp>
            <p:nvSpPr>
              <p:cNvPr id="239647"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lgn="r" rtl="1"/>
                <a:endParaRPr lang="ar-SA" dirty="0">
                  <a:solidFill>
                    <a:srgbClr val="FFFFFF"/>
                  </a:solidFill>
                </a:endParaRPr>
              </a:p>
            </p:txBody>
          </p:sp>
          <p:sp>
            <p:nvSpPr>
              <p:cNvPr id="239648"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lgn="r" rtl="1"/>
                <a:endParaRPr lang="ar-SA" dirty="0">
                  <a:solidFill>
                    <a:srgbClr val="FFFFFF"/>
                  </a:solidFill>
                </a:endParaRPr>
              </a:p>
            </p:txBody>
          </p:sp>
          <p:sp>
            <p:nvSpPr>
              <p:cNvPr id="239649"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lgn="r" rtl="1"/>
                <a:endParaRPr lang="ar-SA" dirty="0">
                  <a:solidFill>
                    <a:srgbClr val="FFFFFF"/>
                  </a:solidFill>
                </a:endParaRPr>
              </a:p>
            </p:txBody>
          </p:sp>
          <p:sp>
            <p:nvSpPr>
              <p:cNvPr id="239650"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lgn="r" rtl="1"/>
                <a:endParaRPr lang="ar-SA" dirty="0">
                  <a:solidFill>
                    <a:srgbClr val="FFFFFF"/>
                  </a:solidFill>
                </a:endParaRPr>
              </a:p>
            </p:txBody>
          </p:sp>
          <p:sp>
            <p:nvSpPr>
              <p:cNvPr id="239651"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lgn="r" rtl="1"/>
                <a:endParaRPr lang="ar-SA" dirty="0">
                  <a:solidFill>
                    <a:srgbClr val="FFFFFF"/>
                  </a:solidFill>
                </a:endParaRPr>
              </a:p>
            </p:txBody>
          </p:sp>
        </p:grpSp>
        <p:grpSp>
          <p:nvGrpSpPr>
            <p:cNvPr id="5" name="Group 36"/>
            <p:cNvGrpSpPr>
              <a:grpSpLocks/>
            </p:cNvGrpSpPr>
            <p:nvPr userDrawn="1"/>
          </p:nvGrpSpPr>
          <p:grpSpPr bwMode="auto">
            <a:xfrm>
              <a:off x="4128" y="3360"/>
              <a:ext cx="1351" cy="821"/>
              <a:chOff x="4128" y="3360"/>
              <a:chExt cx="1351" cy="821"/>
            </a:xfrm>
          </p:grpSpPr>
          <p:sp>
            <p:nvSpPr>
              <p:cNvPr id="239653"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lgn="r" rtl="1"/>
                <a:endParaRPr lang="ar-SA" dirty="0">
                  <a:solidFill>
                    <a:srgbClr val="FFFFFF"/>
                  </a:solidFill>
                </a:endParaRPr>
              </a:p>
            </p:txBody>
          </p:sp>
          <p:sp>
            <p:nvSpPr>
              <p:cNvPr id="239654"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lgn="r" rtl="1"/>
                <a:endParaRPr lang="ar-SA" dirty="0">
                  <a:solidFill>
                    <a:srgbClr val="FFFFFF"/>
                  </a:solidFill>
                </a:endParaRPr>
              </a:p>
            </p:txBody>
          </p:sp>
          <p:sp>
            <p:nvSpPr>
              <p:cNvPr id="239655"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lgn="r" rtl="1"/>
                <a:endParaRPr lang="ar-SA" dirty="0">
                  <a:solidFill>
                    <a:srgbClr val="FFFFFF"/>
                  </a:solidFill>
                </a:endParaRPr>
              </a:p>
            </p:txBody>
          </p:sp>
          <p:sp>
            <p:nvSpPr>
              <p:cNvPr id="239656"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lgn="r" rtl="1"/>
                <a:endParaRPr lang="ar-SA" dirty="0">
                  <a:solidFill>
                    <a:srgbClr val="FFFFFF"/>
                  </a:solidFill>
                </a:endParaRPr>
              </a:p>
            </p:txBody>
          </p:sp>
          <p:sp>
            <p:nvSpPr>
              <p:cNvPr id="239657"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lgn="r" rtl="1"/>
                <a:endParaRPr lang="ar-SA" dirty="0">
                  <a:solidFill>
                    <a:srgbClr val="FFFFFF"/>
                  </a:solidFill>
                </a:endParaRPr>
              </a:p>
            </p:txBody>
          </p:sp>
          <p:sp>
            <p:nvSpPr>
              <p:cNvPr id="239658"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lgn="r" rtl="1"/>
                <a:endParaRPr lang="ar-SA" dirty="0">
                  <a:solidFill>
                    <a:srgbClr val="FFFFFF"/>
                  </a:solidFill>
                </a:endParaRPr>
              </a:p>
            </p:txBody>
          </p:sp>
          <p:sp>
            <p:nvSpPr>
              <p:cNvPr id="239659"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lgn="r" rtl="1"/>
                <a:endParaRPr lang="ar-SA" dirty="0">
                  <a:solidFill>
                    <a:srgbClr val="FFFFFF"/>
                  </a:solidFill>
                </a:endParaRPr>
              </a:p>
            </p:txBody>
          </p:sp>
          <p:sp>
            <p:nvSpPr>
              <p:cNvPr id="239660"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lgn="r" rtl="1"/>
                <a:endParaRPr lang="ar-SA" dirty="0">
                  <a:solidFill>
                    <a:srgbClr val="FFFFFF"/>
                  </a:solidFill>
                </a:endParaRPr>
              </a:p>
            </p:txBody>
          </p:sp>
          <p:sp>
            <p:nvSpPr>
              <p:cNvPr id="239661"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lgn="r" rtl="1"/>
                <a:endParaRPr lang="ar-SA" dirty="0">
                  <a:solidFill>
                    <a:srgbClr val="FFFFFF"/>
                  </a:solidFill>
                </a:endParaRPr>
              </a:p>
            </p:txBody>
          </p:sp>
          <p:sp>
            <p:nvSpPr>
              <p:cNvPr id="239662"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lgn="r" rtl="1"/>
                <a:endParaRPr lang="ar-SA" dirty="0">
                  <a:solidFill>
                    <a:srgbClr val="FFFFFF"/>
                  </a:solidFill>
                </a:endParaRPr>
              </a:p>
            </p:txBody>
          </p:sp>
          <p:sp>
            <p:nvSpPr>
              <p:cNvPr id="239663"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lgn="r" rtl="1"/>
                <a:endParaRPr lang="ar-SA" dirty="0">
                  <a:solidFill>
                    <a:srgbClr val="FFFFFF"/>
                  </a:solidFill>
                </a:endParaRPr>
              </a:p>
            </p:txBody>
          </p:sp>
          <p:sp>
            <p:nvSpPr>
              <p:cNvPr id="239664"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lgn="r" rtl="1"/>
                <a:endParaRPr lang="ar-SA" dirty="0">
                  <a:solidFill>
                    <a:srgbClr val="FFFFFF"/>
                  </a:solidFill>
                </a:endParaRPr>
              </a:p>
            </p:txBody>
          </p:sp>
          <p:sp>
            <p:nvSpPr>
              <p:cNvPr id="239665"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lgn="r" rtl="1"/>
                <a:endParaRPr lang="ar-SA" dirty="0">
                  <a:solidFill>
                    <a:srgbClr val="FFFFFF"/>
                  </a:solidFill>
                </a:endParaRPr>
              </a:p>
            </p:txBody>
          </p:sp>
          <p:sp>
            <p:nvSpPr>
              <p:cNvPr id="239666"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lgn="r" rtl="1"/>
                <a:endParaRPr lang="ar-SA" dirty="0">
                  <a:solidFill>
                    <a:srgbClr val="FFFFFF"/>
                  </a:solidFill>
                </a:endParaRPr>
              </a:p>
            </p:txBody>
          </p:sp>
          <p:sp>
            <p:nvSpPr>
              <p:cNvPr id="239667"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lgn="r" rtl="1"/>
                <a:endParaRPr lang="ar-SA" dirty="0">
                  <a:solidFill>
                    <a:srgbClr val="FFFFFF"/>
                  </a:solidFill>
                </a:endParaRPr>
              </a:p>
            </p:txBody>
          </p:sp>
          <p:sp>
            <p:nvSpPr>
              <p:cNvPr id="239668"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lgn="r" rtl="1"/>
                <a:endParaRPr lang="ar-SA" dirty="0">
                  <a:solidFill>
                    <a:srgbClr val="FFFFFF"/>
                  </a:solidFill>
                </a:endParaRPr>
              </a:p>
            </p:txBody>
          </p:sp>
          <p:sp>
            <p:nvSpPr>
              <p:cNvPr id="239669"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lgn="r" rtl="1"/>
                <a:endParaRPr lang="ar-SA" dirty="0">
                  <a:solidFill>
                    <a:srgbClr val="FFFFFF"/>
                  </a:solidFill>
                </a:endParaRPr>
              </a:p>
            </p:txBody>
          </p:sp>
        </p:grpSp>
        <p:grpSp>
          <p:nvGrpSpPr>
            <p:cNvPr id="6" name="Group 54"/>
            <p:cNvGrpSpPr>
              <a:grpSpLocks/>
            </p:cNvGrpSpPr>
            <p:nvPr userDrawn="1"/>
          </p:nvGrpSpPr>
          <p:grpSpPr bwMode="auto">
            <a:xfrm>
              <a:off x="5280" y="3024"/>
              <a:ext cx="425" cy="258"/>
              <a:chOff x="5280" y="3024"/>
              <a:chExt cx="425" cy="258"/>
            </a:xfrm>
          </p:grpSpPr>
          <p:sp>
            <p:nvSpPr>
              <p:cNvPr id="239671"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lgn="r" rtl="1"/>
                <a:endParaRPr lang="ar-SA" dirty="0">
                  <a:solidFill>
                    <a:srgbClr val="FFFFFF"/>
                  </a:solidFill>
                </a:endParaRPr>
              </a:p>
            </p:txBody>
          </p:sp>
          <p:sp>
            <p:nvSpPr>
              <p:cNvPr id="239672"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lgn="r" rtl="1"/>
                <a:endParaRPr lang="ar-SA" dirty="0">
                  <a:solidFill>
                    <a:srgbClr val="FFFFFF"/>
                  </a:solidFill>
                </a:endParaRPr>
              </a:p>
            </p:txBody>
          </p:sp>
          <p:sp>
            <p:nvSpPr>
              <p:cNvPr id="239673"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lgn="r" rtl="1"/>
                <a:endParaRPr lang="ar-SA" dirty="0">
                  <a:solidFill>
                    <a:srgbClr val="FFFFFF"/>
                  </a:solidFill>
                </a:endParaRPr>
              </a:p>
            </p:txBody>
          </p:sp>
          <p:sp>
            <p:nvSpPr>
              <p:cNvPr id="239674"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lgn="r" rtl="1"/>
                <a:endParaRPr lang="ar-SA" dirty="0">
                  <a:solidFill>
                    <a:srgbClr val="FFFFFF"/>
                  </a:solidFill>
                </a:endParaRPr>
              </a:p>
            </p:txBody>
          </p:sp>
          <p:sp>
            <p:nvSpPr>
              <p:cNvPr id="239675"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lgn="r" rtl="1"/>
                <a:endParaRPr lang="ar-SA" dirty="0">
                  <a:solidFill>
                    <a:srgbClr val="FFFFFF"/>
                  </a:solidFill>
                </a:endParaRPr>
              </a:p>
            </p:txBody>
          </p:sp>
          <p:sp>
            <p:nvSpPr>
              <p:cNvPr id="239676"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lgn="r" rtl="1"/>
                <a:endParaRPr lang="ar-SA" dirty="0">
                  <a:solidFill>
                    <a:srgbClr val="FFFFFF"/>
                  </a:solidFill>
                </a:endParaRPr>
              </a:p>
            </p:txBody>
          </p:sp>
          <p:sp>
            <p:nvSpPr>
              <p:cNvPr id="239677"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lgn="r" rtl="1"/>
                <a:endParaRPr lang="ar-SA" dirty="0">
                  <a:solidFill>
                    <a:srgbClr val="FFFFFF"/>
                  </a:solidFill>
                </a:endParaRPr>
              </a:p>
            </p:txBody>
          </p:sp>
          <p:grpSp>
            <p:nvGrpSpPr>
              <p:cNvPr id="7" name="Group 62"/>
              <p:cNvGrpSpPr>
                <a:grpSpLocks/>
              </p:cNvGrpSpPr>
              <p:nvPr/>
            </p:nvGrpSpPr>
            <p:grpSpPr bwMode="auto">
              <a:xfrm>
                <a:off x="5381" y="3085"/>
                <a:ext cx="227" cy="132"/>
                <a:chOff x="5381" y="3085"/>
                <a:chExt cx="227" cy="132"/>
              </a:xfrm>
            </p:grpSpPr>
            <p:sp>
              <p:nvSpPr>
                <p:cNvPr id="239679"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lgn="r" rtl="1"/>
                  <a:endParaRPr lang="ar-SA" dirty="0">
                    <a:solidFill>
                      <a:srgbClr val="FFFFFF"/>
                    </a:solidFill>
                  </a:endParaRPr>
                </a:p>
              </p:txBody>
            </p:sp>
            <p:sp>
              <p:nvSpPr>
                <p:cNvPr id="239680"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lgn="r" rtl="1"/>
                  <a:endParaRPr lang="ar-SA" dirty="0">
                    <a:solidFill>
                      <a:srgbClr val="FFFFFF"/>
                    </a:solidFill>
                  </a:endParaRPr>
                </a:p>
              </p:txBody>
            </p:sp>
            <p:sp>
              <p:nvSpPr>
                <p:cNvPr id="239681"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lgn="r" rtl="1"/>
                  <a:endParaRPr lang="ar-SA" dirty="0">
                    <a:solidFill>
                      <a:srgbClr val="FFFFFF"/>
                    </a:solidFill>
                  </a:endParaRPr>
                </a:p>
              </p:txBody>
            </p:sp>
            <p:sp>
              <p:nvSpPr>
                <p:cNvPr id="239682"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lgn="r" rtl="1"/>
                  <a:endParaRPr lang="ar-SA" dirty="0">
                    <a:solidFill>
                      <a:srgbClr val="FFFFFF"/>
                    </a:solidFill>
                  </a:endParaRPr>
                </a:p>
              </p:txBody>
            </p:sp>
          </p:grpSp>
        </p:grpSp>
      </p:grpSp>
      <p:sp>
        <p:nvSpPr>
          <p:cNvPr id="239683" name="Rectangle 67"/>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ar-SA"/>
              <a:t>انقر لتحرير نمط العنوان الرئيسي</a:t>
            </a:r>
          </a:p>
        </p:txBody>
      </p:sp>
      <p:sp>
        <p:nvSpPr>
          <p:cNvPr id="239684" name="Rectangle 68"/>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239685"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a:defRPr sz="1400">
                <a:effectLst>
                  <a:outerShdw blurRad="38100" dist="38100" dir="2700000" algn="tl">
                    <a:srgbClr val="000000"/>
                  </a:outerShdw>
                </a:effectLst>
              </a:defRPr>
            </a:lvl1pPr>
          </a:lstStyle>
          <a:p>
            <a:endParaRPr lang="en-US" dirty="0">
              <a:solidFill>
                <a:srgbClr val="FFFFFF"/>
              </a:solidFill>
            </a:endParaRPr>
          </a:p>
        </p:txBody>
      </p:sp>
      <p:sp>
        <p:nvSpPr>
          <p:cNvPr id="239686"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rtl="0">
              <a:defRPr sz="1400">
                <a:effectLst>
                  <a:outerShdw blurRad="38100" dist="38100" dir="2700000" algn="tl">
                    <a:srgbClr val="000000"/>
                  </a:outerShdw>
                </a:effectLst>
              </a:defRPr>
            </a:lvl1pPr>
          </a:lstStyle>
          <a:p>
            <a:endParaRPr lang="en-US" dirty="0">
              <a:solidFill>
                <a:srgbClr val="FFFFFF"/>
              </a:solidFill>
            </a:endParaRPr>
          </a:p>
        </p:txBody>
      </p:sp>
      <p:sp>
        <p:nvSpPr>
          <p:cNvPr id="239687"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rtl="0">
              <a:defRPr sz="1400">
                <a:effectLst>
                  <a:outerShdw blurRad="38100" dist="38100" dir="2700000" algn="tl">
                    <a:srgbClr val="000000"/>
                  </a:outerShdw>
                </a:effectLst>
              </a:defRPr>
            </a:lvl1pPr>
          </a:lstStyle>
          <a:p>
            <a:pPr algn="r"/>
            <a:fld id="{54B87240-C479-4067-8406-E662D18831DF}" type="slidenum">
              <a:rPr lang="ar-SA">
                <a:solidFill>
                  <a:srgbClr val="FFFFFF"/>
                </a:solidFill>
              </a:rPr>
              <a:pPr algn="r"/>
              <a:t>‹#›</a:t>
            </a:fld>
            <a:endParaRPr lang="en-US" dirty="0">
              <a:solidFill>
                <a:srgbClr val="FFFFFF"/>
              </a:solidFill>
            </a:endParaRPr>
          </a:p>
        </p:txBody>
      </p:sp>
    </p:spTree>
    <p:extLst>
      <p:ext uri="{BB962C8B-B14F-4D97-AF65-F5344CB8AC3E}">
        <p14:creationId xmlns:p14="http://schemas.microsoft.com/office/powerpoint/2010/main" val="2893246859"/>
      </p:ext>
    </p:extLst>
  </p:cSld>
  <p:clrMap bg1="dk2" tx1="lt1" bg2="dk1" tx2="lt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 id="2147483860" r:id="rId13"/>
    <p:sldLayoutId id="2147483861" r:id="rId14"/>
    <p:sldLayoutId id="2147483862" r:id="rId15"/>
    <p:sldLayoutId id="2147483863" r:id="rId16"/>
    <p:sldLayoutId id="2147483864" r:id="rId17"/>
  </p:sldLayoutIdLst>
  <p:txStyles>
    <p:titleStyle>
      <a:lvl1pPr algn="ctr" rtl="1"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2pPr>
      <a:lvl3pPr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3pPr>
      <a:lvl4pPr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4pPr>
      <a:lvl5pPr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5pPr>
      <a:lvl6pPr marL="4572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6pPr>
      <a:lvl7pPr marL="9144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7pPr>
      <a:lvl8pPr marL="13716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8pPr>
      <a:lvl9pPr marL="18288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9pPr>
    </p:titleStyle>
    <p:bodyStyle>
      <a:lvl1pPr marL="342900" indent="-342900" algn="r" rtl="1" fontAlgn="base">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r" rtl="1" fontAlgn="base">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cs typeface="+mn-cs"/>
        </a:defRPr>
      </a:lvl2pPr>
      <a:lvl3pPr marL="1143000" indent="-228600" algn="r" rtl="1" fontAlgn="base">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cs typeface="+mn-cs"/>
        </a:defRPr>
      </a:lvl3pPr>
      <a:lvl4pPr marL="1600200" indent="-228600" algn="r" rtl="1" fontAlgn="base">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cs typeface="+mn-cs"/>
        </a:defRPr>
      </a:lvl4pPr>
      <a:lvl5pPr marL="2057400" indent="-228600" algn="r" rtl="1"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cs typeface="+mn-cs"/>
        </a:defRPr>
      </a:lvl5pPr>
      <a:lvl6pPr marL="2514600" indent="-228600" algn="r" rtl="1"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cs typeface="+mn-cs"/>
        </a:defRPr>
      </a:lvl6pPr>
      <a:lvl7pPr marL="2971800" indent="-228600" algn="r" rtl="1"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cs typeface="+mn-cs"/>
        </a:defRPr>
      </a:lvl7pPr>
      <a:lvl8pPr marL="3429000" indent="-228600" algn="r" rtl="1"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cs typeface="+mn-cs"/>
        </a:defRPr>
      </a:lvl8pPr>
      <a:lvl9pPr marL="3886200" indent="-228600" algn="r" rtl="1"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رابط مستقيم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2" name="عنصر نائب للعنوان 21"/>
          <p:cNvSpPr>
            <a:spLocks noGrp="1"/>
          </p:cNvSpPr>
          <p:nvPr>
            <p:ph type="title"/>
          </p:nvPr>
        </p:nvSpPr>
        <p:spPr>
          <a:xfrm>
            <a:off x="457200" y="274638"/>
            <a:ext cx="7467600" cy="1143000"/>
          </a:xfrm>
          <a:prstGeom prst="rect">
            <a:avLst/>
          </a:prstGeom>
        </p:spPr>
        <p:txBody>
          <a:bodyPr vert="horz" anchor="b">
            <a:normAutofit/>
          </a:bodyPr>
          <a:lstStyle/>
          <a:p>
            <a:r>
              <a:rPr kumimoji="0" lang="ar-SA"/>
              <a:t>انقر لتحرير نمط العنوان الرئيسي</a:t>
            </a:r>
            <a:endParaRPr kumimoji="0" lang="en-US"/>
          </a:p>
        </p:txBody>
      </p:sp>
      <p:sp>
        <p:nvSpPr>
          <p:cNvPr id="13" name="عنصر نائب للنص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ar-SA"/>
              <a:t>انقر لتحرير أنماط النص الرئيسي</a:t>
            </a:r>
          </a:p>
          <a:p>
            <a:pPr lvl="1" eaLnBrk="1" latinLnBrk="0" hangingPunct="1"/>
            <a:r>
              <a:rPr kumimoji="0" lang="ar-SA"/>
              <a:t>المستوى الثاني</a:t>
            </a:r>
          </a:p>
          <a:p>
            <a:pPr lvl="2" eaLnBrk="1" latinLnBrk="0" hangingPunct="1"/>
            <a:r>
              <a:rPr kumimoji="0" lang="ar-SA"/>
              <a:t>المستوى الثالث</a:t>
            </a:r>
          </a:p>
          <a:p>
            <a:pPr lvl="3" eaLnBrk="1" latinLnBrk="0" hangingPunct="1"/>
            <a:r>
              <a:rPr kumimoji="0" lang="ar-SA"/>
              <a:t>المستوى الرابع</a:t>
            </a:r>
          </a:p>
          <a:p>
            <a:pPr lvl="4" eaLnBrk="1" latinLnBrk="0" hangingPunct="1"/>
            <a:r>
              <a:rPr kumimoji="0" lang="ar-SA"/>
              <a:t>المستوى الخامس</a:t>
            </a:r>
            <a:endParaRPr kumimoji="0" lang="en-US"/>
          </a:p>
        </p:txBody>
      </p:sp>
      <p:sp>
        <p:nvSpPr>
          <p:cNvPr id="14" name="عنصر نائب للتاريخ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1B8ABB09-4A1D-463E-8065-109CC2B7EFAA}" type="datetimeFigureOut">
              <a:rPr lang="ar-SA" smtClean="0">
                <a:solidFill>
                  <a:srgbClr val="69676D"/>
                </a:solidFill>
              </a:rPr>
              <a:pPr/>
              <a:t>22/07/39</a:t>
            </a:fld>
            <a:endParaRPr lang="ar-SA">
              <a:solidFill>
                <a:srgbClr val="69676D"/>
              </a:solidFill>
            </a:endParaRPr>
          </a:p>
        </p:txBody>
      </p:sp>
      <p:sp>
        <p:nvSpPr>
          <p:cNvPr id="3" name="عنصر نائب للتذييل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ar-SA">
              <a:solidFill>
                <a:srgbClr val="69676D"/>
              </a:solidFill>
            </a:endParaRPr>
          </a:p>
        </p:txBody>
      </p:sp>
      <p:sp>
        <p:nvSpPr>
          <p:cNvPr id="7" name="رابط مستقيم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رابط مستقيم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مستطيل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رابط مستقيم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شكل بيضاوي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عنصر نائب لرقم الشريحة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0B34F065-1154-456A-91E3-76DE8E75E17B}" type="slidenum">
              <a:rPr lang="ar-SA" smtClean="0"/>
              <a:pPr/>
              <a:t>‹#›</a:t>
            </a:fld>
            <a:endParaRPr lang="ar-SA"/>
          </a:p>
        </p:txBody>
      </p:sp>
    </p:spTree>
    <p:extLst>
      <p:ext uri="{BB962C8B-B14F-4D97-AF65-F5344CB8AC3E}">
        <p14:creationId xmlns:p14="http://schemas.microsoft.com/office/powerpoint/2010/main" val="155397064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l" rtl="1"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r" rtl="1"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r" rtl="1"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r" rtl="1"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r" rtl="1"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r" rtl="1"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r" rtl="1"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r" rtl="1"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r" rtl="1"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r" rtl="1"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رابط مستقيم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2" name="عنصر نائب للعنوان 21"/>
          <p:cNvSpPr>
            <a:spLocks noGrp="1"/>
          </p:cNvSpPr>
          <p:nvPr>
            <p:ph type="title"/>
          </p:nvPr>
        </p:nvSpPr>
        <p:spPr>
          <a:xfrm>
            <a:off x="457200" y="274638"/>
            <a:ext cx="7467600" cy="1143000"/>
          </a:xfrm>
          <a:prstGeom prst="rect">
            <a:avLst/>
          </a:prstGeom>
        </p:spPr>
        <p:txBody>
          <a:bodyPr vert="horz" anchor="b">
            <a:normAutofit/>
          </a:bodyPr>
          <a:lstStyle/>
          <a:p>
            <a:r>
              <a:rPr kumimoji="0" lang="ar-SA"/>
              <a:t>انقر لتحرير نمط العنوان الرئيسي</a:t>
            </a:r>
            <a:endParaRPr kumimoji="0" lang="en-US"/>
          </a:p>
        </p:txBody>
      </p:sp>
      <p:sp>
        <p:nvSpPr>
          <p:cNvPr id="13" name="عنصر نائب للنص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ar-SA"/>
              <a:t>انقر لتحرير أنماط النص الرئيسي</a:t>
            </a:r>
          </a:p>
          <a:p>
            <a:pPr lvl="1" eaLnBrk="1" latinLnBrk="0" hangingPunct="1"/>
            <a:r>
              <a:rPr kumimoji="0" lang="ar-SA"/>
              <a:t>المستوى الثاني</a:t>
            </a:r>
          </a:p>
          <a:p>
            <a:pPr lvl="2" eaLnBrk="1" latinLnBrk="0" hangingPunct="1"/>
            <a:r>
              <a:rPr kumimoji="0" lang="ar-SA"/>
              <a:t>المستوى الثالث</a:t>
            </a:r>
          </a:p>
          <a:p>
            <a:pPr lvl="3" eaLnBrk="1" latinLnBrk="0" hangingPunct="1"/>
            <a:r>
              <a:rPr kumimoji="0" lang="ar-SA"/>
              <a:t>المستوى الرابع</a:t>
            </a:r>
          </a:p>
          <a:p>
            <a:pPr lvl="4" eaLnBrk="1" latinLnBrk="0" hangingPunct="1"/>
            <a:r>
              <a:rPr kumimoji="0" lang="ar-SA"/>
              <a:t>المستوى الخامس</a:t>
            </a:r>
            <a:endParaRPr kumimoji="0" lang="en-US"/>
          </a:p>
        </p:txBody>
      </p:sp>
      <p:sp>
        <p:nvSpPr>
          <p:cNvPr id="14" name="عنصر نائب للتاريخ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E6DEF35D-41DF-4DDC-9D14-427CE9BF88B9}" type="datetimeFigureOut">
              <a:rPr lang="ar-SA" smtClean="0">
                <a:solidFill>
                  <a:srgbClr val="69676D"/>
                </a:solidFill>
              </a:rPr>
              <a:pPr/>
              <a:t>22/07/39</a:t>
            </a:fld>
            <a:endParaRPr lang="ar-SA">
              <a:solidFill>
                <a:srgbClr val="69676D"/>
              </a:solidFill>
            </a:endParaRPr>
          </a:p>
        </p:txBody>
      </p:sp>
      <p:sp>
        <p:nvSpPr>
          <p:cNvPr id="3" name="عنصر نائب للتذييل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ar-SA">
              <a:solidFill>
                <a:srgbClr val="69676D"/>
              </a:solidFill>
            </a:endParaRPr>
          </a:p>
        </p:txBody>
      </p:sp>
      <p:sp>
        <p:nvSpPr>
          <p:cNvPr id="7" name="رابط مستقيم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رابط مستقيم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مستطيل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رابط مستقيم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شكل بيضاوي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عنصر نائب لرقم الشريحة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73E61B7A-0503-42B8-9D81-A0A16FE2880A}" type="slidenum">
              <a:rPr lang="ar-SA" smtClean="0"/>
              <a:pPr/>
              <a:t>‹#›</a:t>
            </a:fld>
            <a:endParaRPr lang="ar-SA"/>
          </a:p>
        </p:txBody>
      </p:sp>
    </p:spTree>
    <p:extLst>
      <p:ext uri="{BB962C8B-B14F-4D97-AF65-F5344CB8AC3E}">
        <p14:creationId xmlns:p14="http://schemas.microsoft.com/office/powerpoint/2010/main" val="3364011164"/>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Lst>
  <p:txStyles>
    <p:titleStyle>
      <a:lvl1pPr algn="l" rtl="1"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r" rtl="1"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r" rtl="1"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r" rtl="1"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r" rtl="1"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r" rtl="1"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r" rtl="1"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r" rtl="1"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r" rtl="1"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r" rtl="1"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46.xml"/><Relationship Id="rId5" Type="http://schemas.openxmlformats.org/officeDocument/2006/relationships/image" Target="../media/image21.png"/><Relationship Id="rId4" Type="http://schemas.openxmlformats.org/officeDocument/2006/relationships/image" Target="../media/image13.png"/></Relationships>
</file>

<file path=ppt/slides/_rels/slide100.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92.xml"/><Relationship Id="rId1" Type="http://schemas.openxmlformats.org/officeDocument/2006/relationships/slideLayout" Target="../slideLayouts/slideLayout34.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hemeOverride" Target="../theme/themeOverride53.xml"/><Relationship Id="rId5" Type="http://schemas.openxmlformats.org/officeDocument/2006/relationships/image" Target="../media/image136.png"/><Relationship Id="rId4" Type="http://schemas.openxmlformats.org/officeDocument/2006/relationships/image" Target="../media/image135.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themeOverride" Target="../theme/themeOverride54.xml"/><Relationship Id="rId4" Type="http://schemas.openxmlformats.org/officeDocument/2006/relationships/image" Target="../media/image137.pn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hemeOverride" Target="../theme/themeOverride55.xml"/><Relationship Id="rId4" Type="http://schemas.openxmlformats.org/officeDocument/2006/relationships/image" Target="../media/image138.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hemeOverride" Target="../theme/themeOverride56.xml"/><Relationship Id="rId4" Type="http://schemas.openxmlformats.org/officeDocument/2006/relationships/image" Target="../media/image139.pn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97.xml"/><Relationship Id="rId1" Type="http://schemas.openxmlformats.org/officeDocument/2006/relationships/themeOverride" Target="../theme/themeOverride57.xml"/><Relationship Id="rId4" Type="http://schemas.openxmlformats.org/officeDocument/2006/relationships/image" Target="../media/image140.jp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themeOverride" Target="../theme/themeOverride58.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themeOverride" Target="../theme/themeOverride59.xml"/><Relationship Id="rId5" Type="http://schemas.openxmlformats.org/officeDocument/2006/relationships/image" Target="../media/image142.png"/><Relationship Id="rId4" Type="http://schemas.openxmlformats.org/officeDocument/2006/relationships/image" Target="../media/image141.pn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themeOverride" Target="../theme/themeOverride60.xml"/><Relationship Id="rId4" Type="http://schemas.openxmlformats.org/officeDocument/2006/relationships/image" Target="../media/image143.pn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themeOverride" Target="../theme/themeOverride61.xml"/><Relationship Id="rId4" Type="http://schemas.openxmlformats.org/officeDocument/2006/relationships/image" Target="../media/image144.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6.xml"/><Relationship Id="rId4" Type="http://schemas.openxmlformats.org/officeDocument/2006/relationships/image" Target="../media/image22.pn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themeOverride" Target="../theme/themeOverride62.xml"/><Relationship Id="rId4" Type="http://schemas.openxmlformats.org/officeDocument/2006/relationships/image" Target="../media/image144.pn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themeOverride" Target="../theme/themeOverride63.xml"/><Relationship Id="rId4" Type="http://schemas.openxmlformats.org/officeDocument/2006/relationships/image" Target="../media/image145.pn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xml"/><Relationship Id="rId1" Type="http://schemas.openxmlformats.org/officeDocument/2006/relationships/themeOverride" Target="../theme/themeOverride64.xml"/><Relationship Id="rId4" Type="http://schemas.openxmlformats.org/officeDocument/2006/relationships/image" Target="../media/image146.pn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xml"/><Relationship Id="rId1" Type="http://schemas.openxmlformats.org/officeDocument/2006/relationships/themeOverride" Target="../theme/themeOverride65.xml"/><Relationship Id="rId4" Type="http://schemas.openxmlformats.org/officeDocument/2006/relationships/image" Target="../media/image147.pn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xml"/><Relationship Id="rId1" Type="http://schemas.openxmlformats.org/officeDocument/2006/relationships/themeOverride" Target="../theme/themeOverride66.xml"/><Relationship Id="rId4" Type="http://schemas.openxmlformats.org/officeDocument/2006/relationships/image" Target="../media/image148.pn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xml"/><Relationship Id="rId1" Type="http://schemas.openxmlformats.org/officeDocument/2006/relationships/themeOverride" Target="../theme/themeOverride67.xml"/><Relationship Id="rId5" Type="http://schemas.openxmlformats.org/officeDocument/2006/relationships/image" Target="../media/image150.png"/><Relationship Id="rId4" Type="http://schemas.openxmlformats.org/officeDocument/2006/relationships/image" Target="../media/image149.png"/></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xml"/><Relationship Id="rId1" Type="http://schemas.openxmlformats.org/officeDocument/2006/relationships/themeOverride" Target="../theme/themeOverride68.xml"/><Relationship Id="rId5" Type="http://schemas.openxmlformats.org/officeDocument/2006/relationships/image" Target="../media/image152.png"/><Relationship Id="rId4" Type="http://schemas.openxmlformats.org/officeDocument/2006/relationships/image" Target="../media/image151.png"/></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xml"/><Relationship Id="rId1" Type="http://schemas.openxmlformats.org/officeDocument/2006/relationships/themeOverride" Target="../theme/themeOverride69.xml"/><Relationship Id="rId5" Type="http://schemas.openxmlformats.org/officeDocument/2006/relationships/image" Target="../media/image152.png"/><Relationship Id="rId4" Type="http://schemas.openxmlformats.org/officeDocument/2006/relationships/image" Target="../media/image153.png"/></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themeOverride" Target="../theme/themeOverride70.xml"/><Relationship Id="rId4" Type="http://schemas.openxmlformats.org/officeDocument/2006/relationships/image" Target="../media/image154.pn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xml"/><Relationship Id="rId1" Type="http://schemas.openxmlformats.org/officeDocument/2006/relationships/themeOverride" Target="../theme/themeOverride71.xml"/><Relationship Id="rId4" Type="http://schemas.openxmlformats.org/officeDocument/2006/relationships/image" Target="../media/image155.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46.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xml"/><Relationship Id="rId1" Type="http://schemas.openxmlformats.org/officeDocument/2006/relationships/themeOverride" Target="../theme/themeOverride72.xml"/><Relationship Id="rId4" Type="http://schemas.openxmlformats.org/officeDocument/2006/relationships/image" Target="../media/image156.png"/></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xml"/><Relationship Id="rId1" Type="http://schemas.openxmlformats.org/officeDocument/2006/relationships/themeOverride" Target="../theme/themeOverride73.xml"/><Relationship Id="rId5" Type="http://schemas.openxmlformats.org/officeDocument/2006/relationships/image" Target="../media/image158.png"/><Relationship Id="rId4" Type="http://schemas.openxmlformats.org/officeDocument/2006/relationships/image" Target="../media/image157.png"/></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xml"/><Relationship Id="rId1" Type="http://schemas.openxmlformats.org/officeDocument/2006/relationships/themeOverride" Target="../theme/themeOverride74.xml"/><Relationship Id="rId4" Type="http://schemas.openxmlformats.org/officeDocument/2006/relationships/image" Target="../media/image159.png"/></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xml"/><Relationship Id="rId1" Type="http://schemas.openxmlformats.org/officeDocument/2006/relationships/themeOverride" Target="../theme/themeOverride75.xml"/><Relationship Id="rId4" Type="http://schemas.openxmlformats.org/officeDocument/2006/relationships/image" Target="../media/image160.pn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xml"/><Relationship Id="rId1" Type="http://schemas.openxmlformats.org/officeDocument/2006/relationships/themeOverride" Target="../theme/themeOverride76.xml"/><Relationship Id="rId4" Type="http://schemas.openxmlformats.org/officeDocument/2006/relationships/image" Target="../media/image161.pn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xml"/><Relationship Id="rId1" Type="http://schemas.openxmlformats.org/officeDocument/2006/relationships/themeOverride" Target="../theme/themeOverride77.xml"/><Relationship Id="rId4" Type="http://schemas.openxmlformats.org/officeDocument/2006/relationships/image" Target="../media/image162.pn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2.xml"/><Relationship Id="rId1" Type="http://schemas.openxmlformats.org/officeDocument/2006/relationships/themeOverride" Target="../theme/themeOverride78.xml"/><Relationship Id="rId4" Type="http://schemas.openxmlformats.org/officeDocument/2006/relationships/image" Target="../media/image163.pn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xml"/><Relationship Id="rId1" Type="http://schemas.openxmlformats.org/officeDocument/2006/relationships/themeOverride" Target="../theme/themeOverride79.xml"/><Relationship Id="rId4" Type="http://schemas.openxmlformats.org/officeDocument/2006/relationships/image" Target="../media/image164.png"/></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xml"/><Relationship Id="rId1" Type="http://schemas.openxmlformats.org/officeDocument/2006/relationships/themeOverride" Target="../theme/themeOverride80.xml"/><Relationship Id="rId4" Type="http://schemas.openxmlformats.org/officeDocument/2006/relationships/image" Target="../media/image165.pn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xml"/><Relationship Id="rId1" Type="http://schemas.openxmlformats.org/officeDocument/2006/relationships/themeOverride" Target="../theme/themeOverride81.xml"/><Relationship Id="rId4" Type="http://schemas.openxmlformats.org/officeDocument/2006/relationships/image" Target="../media/image166.pn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6.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2.xml"/><Relationship Id="rId1" Type="http://schemas.openxmlformats.org/officeDocument/2006/relationships/themeOverride" Target="../theme/themeOverride82.xml"/><Relationship Id="rId4" Type="http://schemas.openxmlformats.org/officeDocument/2006/relationships/image" Target="../media/image167.png"/></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2.xml"/><Relationship Id="rId1" Type="http://schemas.openxmlformats.org/officeDocument/2006/relationships/themeOverride" Target="../theme/themeOverride83.xml"/><Relationship Id="rId4" Type="http://schemas.openxmlformats.org/officeDocument/2006/relationships/image" Target="../media/image161.pn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2.xml"/><Relationship Id="rId1" Type="http://schemas.openxmlformats.org/officeDocument/2006/relationships/themeOverride" Target="../theme/themeOverride84.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png"/></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2.xml"/><Relationship Id="rId1" Type="http://schemas.openxmlformats.org/officeDocument/2006/relationships/themeOverride" Target="../theme/themeOverride85.xml"/><Relationship Id="rId4" Type="http://schemas.openxmlformats.org/officeDocument/2006/relationships/image" Target="../media/image171.png"/></Relationships>
</file>

<file path=ppt/slides/_rels/slide134.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notesSlide" Target="../notesSlides/notesSlide126.xml"/><Relationship Id="rId1" Type="http://schemas.openxmlformats.org/officeDocument/2006/relationships/slideLayout" Target="../slideLayouts/slideLayout34.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2.xml"/><Relationship Id="rId1" Type="http://schemas.openxmlformats.org/officeDocument/2006/relationships/themeOverride" Target="../theme/themeOverride86.xml"/><Relationship Id="rId4" Type="http://schemas.openxmlformats.org/officeDocument/2006/relationships/image" Target="../media/image173.png"/></Relationships>
</file>

<file path=ppt/slides/_rels/slide136.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notesSlide" Target="../notesSlides/notesSlide128.xml"/><Relationship Id="rId1" Type="http://schemas.openxmlformats.org/officeDocument/2006/relationships/slideLayout" Target="../slideLayouts/slideLayout34.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2.xml"/><Relationship Id="rId1" Type="http://schemas.openxmlformats.org/officeDocument/2006/relationships/themeOverride" Target="../theme/themeOverride87.xml"/><Relationship Id="rId4" Type="http://schemas.openxmlformats.org/officeDocument/2006/relationships/image" Target="../media/image174.png"/></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2.xml"/><Relationship Id="rId1" Type="http://schemas.openxmlformats.org/officeDocument/2006/relationships/themeOverride" Target="../theme/themeOverride88.xml"/><Relationship Id="rId5" Type="http://schemas.openxmlformats.org/officeDocument/2006/relationships/image" Target="../media/image176.png"/><Relationship Id="rId4" Type="http://schemas.openxmlformats.org/officeDocument/2006/relationships/image" Target="../media/image175.png"/></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2.xml"/><Relationship Id="rId1" Type="http://schemas.openxmlformats.org/officeDocument/2006/relationships/themeOverride" Target="../theme/themeOverride89.xml"/><Relationship Id="rId4" Type="http://schemas.openxmlformats.org/officeDocument/2006/relationships/image" Target="../media/image177.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46.xml"/><Relationship Id="rId4" Type="http://schemas.openxmlformats.org/officeDocument/2006/relationships/image" Target="../media/image13.png"/></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2.xml"/><Relationship Id="rId1" Type="http://schemas.openxmlformats.org/officeDocument/2006/relationships/themeOverride" Target="../theme/themeOverride90.xml"/><Relationship Id="rId4" Type="http://schemas.openxmlformats.org/officeDocument/2006/relationships/image" Target="../media/image178.png"/></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2.xml"/><Relationship Id="rId1" Type="http://schemas.openxmlformats.org/officeDocument/2006/relationships/themeOverride" Target="../theme/themeOverride91.xml"/><Relationship Id="rId4" Type="http://schemas.openxmlformats.org/officeDocument/2006/relationships/image" Target="../media/image179.png"/></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2.xml"/><Relationship Id="rId1" Type="http://schemas.openxmlformats.org/officeDocument/2006/relationships/themeOverride" Target="../theme/themeOverride92.xml"/><Relationship Id="rId4" Type="http://schemas.openxmlformats.org/officeDocument/2006/relationships/image" Target="../media/image180.png"/></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2.xml"/><Relationship Id="rId1" Type="http://schemas.openxmlformats.org/officeDocument/2006/relationships/themeOverride" Target="../theme/themeOverride93.xml"/><Relationship Id="rId4" Type="http://schemas.openxmlformats.org/officeDocument/2006/relationships/image" Target="../media/image181.png"/></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2.xml"/><Relationship Id="rId1" Type="http://schemas.openxmlformats.org/officeDocument/2006/relationships/themeOverride" Target="../theme/themeOverride94.xml"/><Relationship Id="rId4" Type="http://schemas.openxmlformats.org/officeDocument/2006/relationships/image" Target="../media/image182.png"/></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2.xml"/><Relationship Id="rId1" Type="http://schemas.openxmlformats.org/officeDocument/2006/relationships/themeOverride" Target="../theme/themeOverride95.xml"/><Relationship Id="rId4" Type="http://schemas.openxmlformats.org/officeDocument/2006/relationships/image" Target="../media/image183.png"/></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2.xml"/><Relationship Id="rId1" Type="http://schemas.openxmlformats.org/officeDocument/2006/relationships/themeOverride" Target="../theme/themeOverride96.xml"/><Relationship Id="rId4" Type="http://schemas.openxmlformats.org/officeDocument/2006/relationships/image" Target="../media/image184.pn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2.xml"/><Relationship Id="rId1" Type="http://schemas.openxmlformats.org/officeDocument/2006/relationships/themeOverride" Target="../theme/themeOverride97.xml"/><Relationship Id="rId4" Type="http://schemas.openxmlformats.org/officeDocument/2006/relationships/image" Target="../media/image185.png"/></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2.xml"/><Relationship Id="rId1" Type="http://schemas.openxmlformats.org/officeDocument/2006/relationships/themeOverride" Target="../theme/themeOverride98.xml"/><Relationship Id="rId5" Type="http://schemas.openxmlformats.org/officeDocument/2006/relationships/hyperlink" Target="http://www.screencast.com/" TargetMode="External"/><Relationship Id="rId4" Type="http://schemas.openxmlformats.org/officeDocument/2006/relationships/image" Target="../media/image174.png"/></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2.xml"/><Relationship Id="rId1" Type="http://schemas.openxmlformats.org/officeDocument/2006/relationships/themeOverride" Target="../theme/themeOverride99.xml"/><Relationship Id="rId4" Type="http://schemas.openxmlformats.org/officeDocument/2006/relationships/image" Target="../media/image174.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6.xml"/><Relationship Id="rId4" Type="http://schemas.openxmlformats.org/officeDocument/2006/relationships/image" Target="../media/image26.png"/></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2.xml"/><Relationship Id="rId1" Type="http://schemas.openxmlformats.org/officeDocument/2006/relationships/themeOverride" Target="../theme/themeOverride100.xml"/><Relationship Id="rId4" Type="http://schemas.openxmlformats.org/officeDocument/2006/relationships/image" Target="../media/image186.png"/></Relationships>
</file>

<file path=ppt/slides/_rels/slide151.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43.xml"/><Relationship Id="rId1" Type="http://schemas.openxmlformats.org/officeDocument/2006/relationships/slideLayout" Target="../slideLayouts/slideLayout46.xml"/><Relationship Id="rId4" Type="http://schemas.openxmlformats.org/officeDocument/2006/relationships/image" Target="../media/image188.png"/></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2.xml"/><Relationship Id="rId1" Type="http://schemas.openxmlformats.org/officeDocument/2006/relationships/themeOverride" Target="../theme/themeOverride101.xml"/><Relationship Id="rId4" Type="http://schemas.openxmlformats.org/officeDocument/2006/relationships/image" Target="../media/image174.png"/></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2.xml"/><Relationship Id="rId1" Type="http://schemas.openxmlformats.org/officeDocument/2006/relationships/themeOverride" Target="../theme/themeOverride102.xml"/><Relationship Id="rId4" Type="http://schemas.openxmlformats.org/officeDocument/2006/relationships/image" Target="../media/image174.png"/></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2.xml"/><Relationship Id="rId1" Type="http://schemas.openxmlformats.org/officeDocument/2006/relationships/themeOverride" Target="../theme/themeOverride103.xml"/><Relationship Id="rId5" Type="http://schemas.openxmlformats.org/officeDocument/2006/relationships/image" Target="../media/image189.png"/><Relationship Id="rId4" Type="http://schemas.openxmlformats.org/officeDocument/2006/relationships/image" Target="../media/image174.png"/></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2.xml"/><Relationship Id="rId1" Type="http://schemas.openxmlformats.org/officeDocument/2006/relationships/themeOverride" Target="../theme/themeOverride104.xml"/><Relationship Id="rId5" Type="http://schemas.openxmlformats.org/officeDocument/2006/relationships/image" Target="../media/image190.png"/><Relationship Id="rId4" Type="http://schemas.openxmlformats.org/officeDocument/2006/relationships/image" Target="../media/image189.png"/></Relationships>
</file>

<file path=ppt/slides/_rels/slide156.xml.rels><?xml version="1.0" encoding="UTF-8" standalone="yes"?>
<Relationships xmlns="http://schemas.openxmlformats.org/package/2006/relationships"><Relationship Id="rId3" Type="http://schemas.openxmlformats.org/officeDocument/2006/relationships/hyperlink" Target="http://www.techsmith.com/learn/default.asp" TargetMode="External"/><Relationship Id="rId2" Type="http://schemas.openxmlformats.org/officeDocument/2006/relationships/notesSlide" Target="../notesSlides/notesSlide148.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91.jpeg"/><Relationship Id="rId4" Type="http://schemas.openxmlformats.org/officeDocument/2006/relationships/hyperlink" Target="http://images.google.com.sa/imgres?imgurl=http://vpm.org/files/Dawn%20Folder/First%20Step/First%20Step%20Logo%20-%20web%20colors.jpg&amp;imgrefurl=http://6w8al-yasmeen.blogspot.com/2008_06_01_archive.html&amp;usg=__egnOs7x9YoWNarkjk9dSk593_BY=&amp;h=1650&amp;w=1275&amp;sz=76&amp;hl=ar&amp;start=45&amp;itbs=1&amp;tbnid=CWL54r6Hy5iEnM:&amp;tbnh=150&amp;tbnw=116&amp;prev=/images?q=step&amp;start=42&amp;hl=ar&amp;safe=active&amp;sa=N&amp;gbv=2&amp;ndsp=21&amp;tbs=isch:1" TargetMode="External"/></Relationships>
</file>

<file path=ppt/slides/_rels/slide157.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6.xml"/></Relationships>
</file>

<file path=ppt/slides/_rels/slide160.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58.xml"/><Relationship Id="rId1" Type="http://schemas.openxmlformats.org/officeDocument/2006/relationships/slideLayout" Target="../slideLayouts/slideLayout2.xml"/><Relationship Id="rId4" Type="http://schemas.openxmlformats.org/officeDocument/2006/relationships/image" Target="../media/image201.png"/></Relationships>
</file>

<file path=ppt/slides/_rels/slide167.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https://www.youtube.com/watch?v=42UMSRR0Or0" TargetMode="External"/><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46.xml"/><Relationship Id="rId6" Type="http://schemas.openxmlformats.org/officeDocument/2006/relationships/hyperlink" Target="https://www.youtube.com/watch?v=v4f7mQ86G8Q" TargetMode="External"/><Relationship Id="rId5" Type="http://schemas.openxmlformats.org/officeDocument/2006/relationships/hyperlink" Target="https://www.youtube.com/watch?v=155p2k2dgrs" TargetMode="External"/><Relationship Id="rId4" Type="http://schemas.openxmlformats.org/officeDocument/2006/relationships/hyperlink" Target="https://www.youtube.com/watch?v=oXd8WYGVcZM" TargetMode="External"/><Relationship Id="rId9" Type="http://schemas.openxmlformats.org/officeDocument/2006/relationships/hyperlink" Target="https://www.youtube.com/watch?v=jQOE8nUKJAU" TargetMode="External"/></Relationships>
</file>

<file path=ppt/slides/_rels/slide170.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206.jpg"/><Relationship Id="rId2" Type="http://schemas.openxmlformats.org/officeDocument/2006/relationships/notesSlide" Target="../notesSlides/notesSlide163.xml"/><Relationship Id="rId1" Type="http://schemas.openxmlformats.org/officeDocument/2006/relationships/slideLayout" Target="../slideLayouts/slideLayout34.xml"/></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2.xml"/><Relationship Id="rId1" Type="http://schemas.openxmlformats.org/officeDocument/2006/relationships/themeOverride" Target="../theme/themeOverride105.xml"/><Relationship Id="rId5" Type="http://schemas.openxmlformats.org/officeDocument/2006/relationships/image" Target="../media/image208.png"/><Relationship Id="rId4" Type="http://schemas.openxmlformats.org/officeDocument/2006/relationships/image" Target="../media/image207.png"/></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2.xml"/><Relationship Id="rId1" Type="http://schemas.openxmlformats.org/officeDocument/2006/relationships/themeOverride" Target="../theme/themeOverride106.xml"/><Relationship Id="rId5" Type="http://schemas.openxmlformats.org/officeDocument/2006/relationships/image" Target="../media/image210.png"/><Relationship Id="rId4" Type="http://schemas.openxmlformats.org/officeDocument/2006/relationships/image" Target="../media/image209.png"/></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66.xml"/><Relationship Id="rId2" Type="http://schemas.openxmlformats.org/officeDocument/2006/relationships/slideLayout" Target="../slideLayouts/slideLayout2.xml"/><Relationship Id="rId1" Type="http://schemas.openxmlformats.org/officeDocument/2006/relationships/themeOverride" Target="../theme/themeOverride107.xml"/><Relationship Id="rId6" Type="http://schemas.openxmlformats.org/officeDocument/2006/relationships/image" Target="../media/image213.png"/><Relationship Id="rId5" Type="http://schemas.openxmlformats.org/officeDocument/2006/relationships/image" Target="../media/image212.png"/><Relationship Id="rId4" Type="http://schemas.openxmlformats.org/officeDocument/2006/relationships/image" Target="../media/image211.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68.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68.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4.jpeg"/><Relationship Id="rId1" Type="http://schemas.openxmlformats.org/officeDocument/2006/relationships/slideLayout" Target="../slideLayouts/slideLayout68.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70.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70.xml"/><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70.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png"/><Relationship Id="rId7"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70.xml"/><Relationship Id="rId6" Type="http://schemas.openxmlformats.org/officeDocument/2006/relationships/hyperlink" Target="http://images.google.com.sa/imgres?imgurl=http://4.bp.blogspot.com/_NMiwSBh6TsE/SMkwp86Z4KI/AAAAAAAAAlQ/OgzYta_0vX4/s320/itunes-logo.jpg&amp;imgrefurl=http://mohmdfthy.blogspot.com/2008_09_01_archive.html&amp;usg=__t0gsetA2F10J-vf_Ra-MkGiq9cs=&amp;h=304&amp;w=300&amp;sz=11&amp;hl=ar&amp;start=6&amp;itbs=1&amp;tbnid=fZc6ZYRPzD4OgM:&amp;tbnh=116&amp;tbnw=114&amp;prev=/images?q=itunes&amp;hl=ar&amp;safe=active&amp;gbv=2&amp;tbs=isch:1" TargetMode="External"/><Relationship Id="rId5" Type="http://schemas.openxmlformats.org/officeDocument/2006/relationships/image" Target="../media/image43.gif"/><Relationship Id="rId10" Type="http://schemas.openxmlformats.org/officeDocument/2006/relationships/image" Target="../media/image40.png"/><Relationship Id="rId4" Type="http://schemas.openxmlformats.org/officeDocument/2006/relationships/hyperlink" Target="http://www.adobe.com/go/getflashplayer" TargetMode="External"/><Relationship Id="rId9"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70.xml"/><Relationship Id="rId5" Type="http://schemas.openxmlformats.org/officeDocument/2006/relationships/image" Target="../media/image40.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70.xml"/><Relationship Id="rId5" Type="http://schemas.openxmlformats.org/officeDocument/2006/relationships/image" Target="../media/image40.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70.xml"/><Relationship Id="rId5" Type="http://schemas.openxmlformats.org/officeDocument/2006/relationships/image" Target="../media/image40.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70.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70.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5.xml"/><Relationship Id="rId1" Type="http://schemas.openxmlformats.org/officeDocument/2006/relationships/slideLayout" Target="../slideLayouts/slideLayout34.xml"/><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70.xml"/><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70.xml"/><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70.xml"/><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70.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70.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70.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70.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6.xml"/><Relationship Id="rId1" Type="http://schemas.openxmlformats.org/officeDocument/2006/relationships/themeOverride" Target="../theme/themeOverride3.xml"/><Relationship Id="rId5" Type="http://schemas.openxmlformats.org/officeDocument/2006/relationships/image" Target="../media/image68.png"/><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6.xml"/><Relationship Id="rId1" Type="http://schemas.openxmlformats.org/officeDocument/2006/relationships/themeOverride" Target="../theme/themeOverride4.xml"/><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6.xml"/><Relationship Id="rId1" Type="http://schemas.openxmlformats.org/officeDocument/2006/relationships/themeOverride" Target="../theme/themeOverride5.xml"/><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6.xml"/><Relationship Id="rId1" Type="http://schemas.openxmlformats.org/officeDocument/2006/relationships/themeOverride" Target="../theme/themeOverride6.xml"/><Relationship Id="rId5" Type="http://schemas.openxmlformats.org/officeDocument/2006/relationships/image" Target="../media/image72.png"/><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6.xml"/><Relationship Id="rId1" Type="http://schemas.openxmlformats.org/officeDocument/2006/relationships/themeOverride" Target="../theme/themeOverride7.xml"/><Relationship Id="rId5" Type="http://schemas.openxmlformats.org/officeDocument/2006/relationships/image" Target="../media/image73.png"/><Relationship Id="rId4" Type="http://schemas.openxmlformats.org/officeDocument/2006/relationships/image" Target="../media/image71.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6.xml"/><Relationship Id="rId1" Type="http://schemas.openxmlformats.org/officeDocument/2006/relationships/themeOverride" Target="../theme/themeOverride8.xml"/><Relationship Id="rId4" Type="http://schemas.openxmlformats.org/officeDocument/2006/relationships/image" Target="../media/image74.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6.xml"/><Relationship Id="rId1" Type="http://schemas.openxmlformats.org/officeDocument/2006/relationships/themeOverride" Target="../theme/themeOverride9.xml"/><Relationship Id="rId4" Type="http://schemas.openxmlformats.org/officeDocument/2006/relationships/image" Target="../media/image75.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6.xml"/><Relationship Id="rId1" Type="http://schemas.openxmlformats.org/officeDocument/2006/relationships/themeOverride" Target="../theme/themeOverride10.xml"/><Relationship Id="rId5" Type="http://schemas.openxmlformats.org/officeDocument/2006/relationships/image" Target="../media/image77.png"/><Relationship Id="rId4" Type="http://schemas.openxmlformats.org/officeDocument/2006/relationships/image" Target="../media/image76.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6.xml"/><Relationship Id="rId1" Type="http://schemas.openxmlformats.org/officeDocument/2006/relationships/themeOverride" Target="../theme/themeOverride11.xml"/><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6.xml"/><Relationship Id="rId1" Type="http://schemas.openxmlformats.org/officeDocument/2006/relationships/themeOverride" Target="../theme/themeOverride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hemeOverride" Target="../theme/themeOverride1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0.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hemeOverride" Target="../theme/themeOverride13.xml"/><Relationship Id="rId5" Type="http://schemas.openxmlformats.org/officeDocument/2006/relationships/image" Target="../media/image85.png"/><Relationship Id="rId4" Type="http://schemas.openxmlformats.org/officeDocument/2006/relationships/image" Target="../media/image80.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hemeOverride" Target="../theme/themeOverride14.xml"/><Relationship Id="rId4" Type="http://schemas.openxmlformats.org/officeDocument/2006/relationships/image" Target="../media/image86.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hemeOverride" Target="../theme/themeOverride15.xml"/><Relationship Id="rId5" Type="http://schemas.openxmlformats.org/officeDocument/2006/relationships/image" Target="../media/image88.png"/><Relationship Id="rId4" Type="http://schemas.openxmlformats.org/officeDocument/2006/relationships/image" Target="../media/image87.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hemeOverride" Target="../theme/themeOverride16.xml"/><Relationship Id="rId6" Type="http://schemas.openxmlformats.org/officeDocument/2006/relationships/image" Target="../media/image85.png"/><Relationship Id="rId5" Type="http://schemas.openxmlformats.org/officeDocument/2006/relationships/image" Target="../media/image89.png"/><Relationship Id="rId4" Type="http://schemas.openxmlformats.org/officeDocument/2006/relationships/image" Target="../media/image87.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hemeOverride" Target="../theme/themeOverride17.xml"/><Relationship Id="rId6" Type="http://schemas.openxmlformats.org/officeDocument/2006/relationships/image" Target="../media/image85.png"/><Relationship Id="rId5" Type="http://schemas.openxmlformats.org/officeDocument/2006/relationships/image" Target="../media/image90.png"/><Relationship Id="rId4" Type="http://schemas.openxmlformats.org/officeDocument/2006/relationships/image" Target="../media/image87.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hemeOverride" Target="../theme/themeOverride18.xml"/><Relationship Id="rId4" Type="http://schemas.openxmlformats.org/officeDocument/2006/relationships/image" Target="../media/image80.png"/></Relationships>
</file>

<file path=ppt/slides/_rels/slide6.xml.rels><?xml version="1.0" encoding="UTF-8" standalone="yes"?>
<Relationships xmlns="http://schemas.openxmlformats.org/package/2006/relationships"><Relationship Id="rId3" Type="http://schemas.openxmlformats.org/officeDocument/2006/relationships/hyperlink" Target="http://ali2060.weebly.com/" TargetMode="External"/><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hemeOverride" Target="../theme/themeOverride19.xml"/><Relationship Id="rId6" Type="http://schemas.openxmlformats.org/officeDocument/2006/relationships/image" Target="../media/image85.png"/><Relationship Id="rId5" Type="http://schemas.openxmlformats.org/officeDocument/2006/relationships/image" Target="../media/image80.png"/><Relationship Id="rId4" Type="http://schemas.openxmlformats.org/officeDocument/2006/relationships/image" Target="../media/image91.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hemeOverride" Target="../theme/themeOverride20.xml"/><Relationship Id="rId5" Type="http://schemas.openxmlformats.org/officeDocument/2006/relationships/image" Target="../media/image85.png"/><Relationship Id="rId4" Type="http://schemas.openxmlformats.org/officeDocument/2006/relationships/image" Target="../media/image92.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hemeOverride" Target="../theme/themeOverride21.xml"/><Relationship Id="rId6" Type="http://schemas.openxmlformats.org/officeDocument/2006/relationships/image" Target="../media/image85.png"/><Relationship Id="rId5" Type="http://schemas.openxmlformats.org/officeDocument/2006/relationships/image" Target="../media/image80.png"/><Relationship Id="rId4" Type="http://schemas.openxmlformats.org/officeDocument/2006/relationships/image" Target="../media/image91.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hemeOverride" Target="../theme/themeOverride22.xml"/><Relationship Id="rId5" Type="http://schemas.openxmlformats.org/officeDocument/2006/relationships/image" Target="../media/image94.png"/><Relationship Id="rId4" Type="http://schemas.openxmlformats.org/officeDocument/2006/relationships/image" Target="../media/image93.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hemeOverride" Target="../theme/themeOverride23.xml"/><Relationship Id="rId5" Type="http://schemas.openxmlformats.org/officeDocument/2006/relationships/image" Target="../media/image80.png"/><Relationship Id="rId4" Type="http://schemas.openxmlformats.org/officeDocument/2006/relationships/image" Target="../media/image91.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hemeOverride" Target="../theme/themeOverride24.xml"/><Relationship Id="rId4" Type="http://schemas.openxmlformats.org/officeDocument/2006/relationships/image" Target="../media/image95.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61.xml"/><Relationship Id="rId1" Type="http://schemas.openxmlformats.org/officeDocument/2006/relationships/slideLayout" Target="../slideLayouts/slideLayout34.xml"/></Relationships>
</file>

<file path=ppt/slides/_rels/slide6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34.jpeg"/><Relationship Id="rId1" Type="http://schemas.openxmlformats.org/officeDocument/2006/relationships/slideLayout" Target="../slideLayouts/slideLayout68.xml"/></Relationships>
</file>

<file path=ppt/slides/_rels/slide6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hyperlink" Target="http://www.iconarchive.com/show/oxygen-icons-by-oxygen-icons.org/Actions-document-sign-icon.html" TargetMode="External"/><Relationship Id="rId7" Type="http://schemas.openxmlformats.org/officeDocument/2006/relationships/diagramQuickStyle" Target="../diagrams/quickStyle1.xml"/><Relationship Id="rId2" Type="http://schemas.openxmlformats.org/officeDocument/2006/relationships/notesSlide" Target="../notesSlides/notesSlide62.xml"/><Relationship Id="rId1" Type="http://schemas.openxmlformats.org/officeDocument/2006/relationships/slideLayout" Target="../slideLayouts/slideLayout87.xml"/><Relationship Id="rId6" Type="http://schemas.openxmlformats.org/officeDocument/2006/relationships/diagramLayout" Target="../diagrams/layout1.xml"/><Relationship Id="rId11" Type="http://schemas.openxmlformats.org/officeDocument/2006/relationships/image" Target="../media/image99.png"/><Relationship Id="rId5" Type="http://schemas.openxmlformats.org/officeDocument/2006/relationships/diagramData" Target="../diagrams/data1.xml"/><Relationship Id="rId10" Type="http://schemas.openxmlformats.org/officeDocument/2006/relationships/hyperlink" Target="http://www.iconarchive.com/show/creme-icons-by-laurent-baumann/Trash-full-icon.html" TargetMode="External"/><Relationship Id="rId4" Type="http://schemas.openxmlformats.org/officeDocument/2006/relationships/image" Target="../media/image98.png"/><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7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63.xml"/><Relationship Id="rId7" Type="http://schemas.openxmlformats.org/officeDocument/2006/relationships/diagramColors" Target="../diagrams/colors2.xml"/><Relationship Id="rId2" Type="http://schemas.openxmlformats.org/officeDocument/2006/relationships/slideLayout" Target="../slideLayouts/slideLayout2.xml"/><Relationship Id="rId1" Type="http://schemas.openxmlformats.org/officeDocument/2006/relationships/themeOverride" Target="../theme/themeOverride2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hemeOverride" Target="../theme/themeOverride26.xml"/><Relationship Id="rId5" Type="http://schemas.openxmlformats.org/officeDocument/2006/relationships/image" Target="../media/image101.png"/><Relationship Id="rId4" Type="http://schemas.openxmlformats.org/officeDocument/2006/relationships/image" Target="../media/image100.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hemeOverride" Target="../theme/themeOverride27.xml"/><Relationship Id="rId5" Type="http://schemas.openxmlformats.org/officeDocument/2006/relationships/image" Target="../media/image101.png"/><Relationship Id="rId4" Type="http://schemas.openxmlformats.org/officeDocument/2006/relationships/image" Target="../media/image100.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hemeOverride" Target="../theme/themeOverride28.xml"/><Relationship Id="rId4" Type="http://schemas.openxmlformats.org/officeDocument/2006/relationships/image" Target="../media/image102.png"/></Relationships>
</file>

<file path=ppt/slides/_rels/slide74.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98.xml"/></Relationships>
</file>

<file path=ppt/slides/_rels/slide7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67.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hemeOverride" Target="../theme/themeOverride29.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hemeOverride" Target="../theme/themeOverride30.xml"/><Relationship Id="rId4" Type="http://schemas.openxmlformats.org/officeDocument/2006/relationships/image" Target="../media/image104.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hemeOverride" Target="../theme/themeOverride31.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hemeOverride" Target="../theme/themeOverride32.xml"/><Relationship Id="rId6" Type="http://schemas.openxmlformats.org/officeDocument/2006/relationships/image" Target="../media/image105.png"/><Relationship Id="rId5" Type="http://schemas.openxmlformats.org/officeDocument/2006/relationships/image" Target="../media/image108.png"/><Relationship Id="rId4" Type="http://schemas.openxmlformats.org/officeDocument/2006/relationships/image" Target="../media/image107.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hemeOverride" Target="../theme/themeOverride33.xml"/><Relationship Id="rId5" Type="http://schemas.openxmlformats.org/officeDocument/2006/relationships/image" Target="../media/image110.png"/><Relationship Id="rId4" Type="http://schemas.openxmlformats.org/officeDocument/2006/relationships/image" Target="../media/image10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6.xml"/><Relationship Id="rId1" Type="http://schemas.openxmlformats.org/officeDocument/2006/relationships/themeOverride" Target="../theme/themeOverride2.xml"/><Relationship Id="rId4" Type="http://schemas.openxmlformats.org/officeDocument/2006/relationships/image" Target="../media/image18.jpe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hemeOverride" Target="../theme/themeOverride34.xml"/><Relationship Id="rId4" Type="http://schemas.openxmlformats.org/officeDocument/2006/relationships/image" Target="../media/image111.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hemeOverride" Target="../theme/themeOverride35.xml"/><Relationship Id="rId4" Type="http://schemas.openxmlformats.org/officeDocument/2006/relationships/image" Target="../media/image112.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hemeOverride" Target="../theme/themeOverride36.xml"/><Relationship Id="rId5" Type="http://schemas.openxmlformats.org/officeDocument/2006/relationships/image" Target="../media/image114.png"/><Relationship Id="rId4" Type="http://schemas.openxmlformats.org/officeDocument/2006/relationships/image" Target="../media/image113.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hemeOverride" Target="../theme/themeOverride37.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themeOverride" Target="../theme/themeOverride38.xml"/><Relationship Id="rId5" Type="http://schemas.openxmlformats.org/officeDocument/2006/relationships/image" Target="../media/image119.png"/><Relationship Id="rId4" Type="http://schemas.openxmlformats.org/officeDocument/2006/relationships/image" Target="../media/image118.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hemeOverride" Target="../theme/themeOverride39.xml"/><Relationship Id="rId4" Type="http://schemas.openxmlformats.org/officeDocument/2006/relationships/image" Target="../media/image119.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hemeOverride" Target="../theme/themeOverride40.xml"/><Relationship Id="rId4" Type="http://schemas.openxmlformats.org/officeDocument/2006/relationships/image" Target="../media/image120.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hemeOverride" Target="../theme/themeOverride41.xml"/><Relationship Id="rId4" Type="http://schemas.openxmlformats.org/officeDocument/2006/relationships/image" Target="../media/image120.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hemeOverride" Target="../theme/themeOverride42.xml"/><Relationship Id="rId6" Type="http://schemas.openxmlformats.org/officeDocument/2006/relationships/image" Target="../media/image117.png"/><Relationship Id="rId5" Type="http://schemas.openxmlformats.org/officeDocument/2006/relationships/image" Target="../media/image122.png"/><Relationship Id="rId4" Type="http://schemas.openxmlformats.org/officeDocument/2006/relationships/image" Target="../media/image121.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hemeOverride" Target="../theme/themeOverride43.xml"/><Relationship Id="rId4" Type="http://schemas.openxmlformats.org/officeDocument/2006/relationships/image" Target="../media/image123.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6.xml"/><Relationship Id="rId4" Type="http://schemas.openxmlformats.org/officeDocument/2006/relationships/image" Target="../media/image19.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hemeOverride" Target="../theme/themeOverride44.xml"/><Relationship Id="rId5" Type="http://schemas.openxmlformats.org/officeDocument/2006/relationships/image" Target="../media/image125.png"/><Relationship Id="rId4" Type="http://schemas.openxmlformats.org/officeDocument/2006/relationships/image" Target="../media/image124.png"/></Relationships>
</file>

<file path=ppt/slides/_rels/slide91.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83.xml"/><Relationship Id="rId1" Type="http://schemas.openxmlformats.org/officeDocument/2006/relationships/slideLayout" Target="../slideLayouts/slideLayout34.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hemeOverride" Target="../theme/themeOverride45.xml"/><Relationship Id="rId5" Type="http://schemas.openxmlformats.org/officeDocument/2006/relationships/hyperlink" Target="https://library.techsmith.com/" TargetMode="External"/><Relationship Id="rId4" Type="http://schemas.openxmlformats.org/officeDocument/2006/relationships/image" Target="../media/image127.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hemeOverride" Target="../theme/themeOverride46.xml"/><Relationship Id="rId4" Type="http://schemas.openxmlformats.org/officeDocument/2006/relationships/image" Target="../media/image128.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hemeOverride" Target="../theme/themeOverride47.xml"/><Relationship Id="rId4" Type="http://schemas.openxmlformats.org/officeDocument/2006/relationships/image" Target="../media/image129.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hemeOverride" Target="../theme/themeOverride48.xml"/><Relationship Id="rId4" Type="http://schemas.openxmlformats.org/officeDocument/2006/relationships/image" Target="../media/image130.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hemeOverride" Target="../theme/themeOverride49.xml"/><Relationship Id="rId4" Type="http://schemas.openxmlformats.org/officeDocument/2006/relationships/image" Target="../media/image131.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hemeOverride" Target="../theme/themeOverride50.xml"/><Relationship Id="rId4" Type="http://schemas.openxmlformats.org/officeDocument/2006/relationships/image" Target="../media/image132.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xml"/><Relationship Id="rId1" Type="http://schemas.openxmlformats.org/officeDocument/2006/relationships/themeOverride" Target="../theme/themeOverride51.xml"/><Relationship Id="rId4" Type="http://schemas.openxmlformats.org/officeDocument/2006/relationships/image" Target="../media/image132.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hemeOverride" Target="../theme/themeOverride52.xml"/><Relationship Id="rId4" Type="http://schemas.openxmlformats.org/officeDocument/2006/relationships/image" Target="../media/image13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467544" y="1916832"/>
            <a:ext cx="7975728" cy="2452734"/>
          </a:xfrm>
          <a:prstGeom prst="rect">
            <a:avLst/>
          </a:prstGeom>
          <a:noFill/>
          <a:ln w="9525">
            <a:noFill/>
            <a:miter lim="800000"/>
            <a:headEnd/>
            <a:tailEnd/>
          </a:ln>
        </p:spPr>
      </p:pic>
      <p:sp>
        <p:nvSpPr>
          <p:cNvPr id="3" name="شكل بيضاوي 2">
            <a:extLst>
              <a:ext uri="{FF2B5EF4-FFF2-40B4-BE49-F238E27FC236}">
                <a16:creationId xmlns:a16="http://schemas.microsoft.com/office/drawing/2014/main" id="{00F67FF2-2129-4F6E-B447-D296E13690FF}"/>
              </a:ext>
            </a:extLst>
          </p:cNvPr>
          <p:cNvSpPr/>
          <p:nvPr/>
        </p:nvSpPr>
        <p:spPr>
          <a:xfrm>
            <a:off x="8072462" y="5643578"/>
            <a:ext cx="642942" cy="642942"/>
          </a:xfrm>
          <a:prstGeom prst="ellipse">
            <a:avLst/>
          </a:prstGeom>
          <a:ln/>
          <a:effectLst>
            <a:glow rad="63500">
              <a:schemeClr val="accent1">
                <a:satMod val="175000"/>
                <a:alpha val="40000"/>
              </a:schemeClr>
            </a:glow>
            <a:outerShdw blurRad="50800" dist="25000" dir="5400000" rotWithShape="0">
              <a:srgbClr val="000000">
                <a:alpha val="40000"/>
              </a:srgbClr>
            </a:outerShdw>
          </a:effectLst>
        </p:spPr>
        <p:style>
          <a:lnRef idx="1">
            <a:schemeClr val="accent1"/>
          </a:lnRef>
          <a:fillRef idx="2">
            <a:schemeClr val="accent1"/>
          </a:fillRef>
          <a:effectRef idx="1">
            <a:schemeClr val="accent1"/>
          </a:effectRef>
          <a:fontRef idx="minor">
            <a:schemeClr val="dk1"/>
          </a:fontRef>
        </p:style>
        <p:txBody>
          <a:bodyPr vert="horz" lIns="82479" tIns="41239" rIns="82479" bIns="41239" anchor="b">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100" b="1" i="0" u="none" strike="noStrike" kern="0" cap="small" spc="0" normalizeH="0" baseline="0" noProof="0" dirty="0">
                <a:ln>
                  <a:noFill/>
                </a:ln>
                <a:solidFill>
                  <a:prstClr val="black"/>
                </a:solidFill>
                <a:effectLst/>
                <a:uLnTx/>
                <a:uFillTx/>
                <a:latin typeface="Traditional Arabic" pitchFamily="18" charset="-78"/>
                <a:ea typeface="+mn-ea"/>
                <a:cs typeface="Traditional Arabic" pitchFamily="18" charset="-78"/>
              </a:rPr>
              <a:t>أبو الحسن</a:t>
            </a:r>
          </a:p>
        </p:txBody>
      </p:sp>
      <p:sp>
        <p:nvSpPr>
          <p:cNvPr id="4" name="مستطيل مستدير الزوايا 3">
            <a:extLst>
              <a:ext uri="{FF2B5EF4-FFF2-40B4-BE49-F238E27FC236}">
                <a16:creationId xmlns:a16="http://schemas.microsoft.com/office/drawing/2014/main" id="{E6EDC3EA-940A-4B02-A6B7-7891E1955E6F}"/>
              </a:ext>
            </a:extLst>
          </p:cNvPr>
          <p:cNvSpPr/>
          <p:nvPr/>
        </p:nvSpPr>
        <p:spPr>
          <a:xfrm>
            <a:off x="395536" y="5445224"/>
            <a:ext cx="7195670" cy="1074990"/>
          </a:xfrm>
          <a:prstGeom prst="roundRect">
            <a:avLst/>
          </a:prstGeom>
          <a:ln/>
        </p:spPr>
        <p:style>
          <a:lnRef idx="2">
            <a:schemeClr val="accent6"/>
          </a:lnRef>
          <a:fillRef idx="1">
            <a:schemeClr val="lt1"/>
          </a:fillRef>
          <a:effectRef idx="0">
            <a:schemeClr val="accent6"/>
          </a:effectRef>
          <a:fontRef idx="minor">
            <a:schemeClr val="dk1"/>
          </a:fontRef>
        </p:style>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3200" b="1" i="0" u="none" strike="noStrike" kern="0" cap="small" spc="0" normalizeH="0" baseline="0" noProof="0" dirty="0">
                <a:ln>
                  <a:noFill/>
                </a:ln>
                <a:solidFill>
                  <a:prstClr val="black"/>
                </a:solidFill>
                <a:effectLst/>
                <a:uLnTx/>
                <a:uFillTx/>
                <a:latin typeface="Traditional Arabic" pitchFamily="18" charset="-78"/>
                <a:ea typeface="+mn-ea"/>
                <a:cs typeface="Traditional Arabic" pitchFamily="18" charset="-78"/>
              </a:rPr>
              <a:t>إعداد و تقديم: علي حبيب الخلاص</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small" spc="0" normalizeH="0" baseline="0" noProof="0" dirty="0">
                <a:ln>
                  <a:noFill/>
                </a:ln>
                <a:solidFill>
                  <a:prstClr val="black"/>
                </a:solidFill>
                <a:effectLst/>
                <a:uLnTx/>
                <a:uFillTx/>
                <a:latin typeface="Traditional Arabic" pitchFamily="18" charset="-78"/>
                <a:ea typeface="+mn-ea"/>
                <a:cs typeface="Traditional Arabic" pitchFamily="18" charset="-78"/>
              </a:rPr>
              <a:t>ali2060@gmail.com</a:t>
            </a:r>
          </a:p>
        </p:txBody>
      </p:sp>
      <p:pic>
        <p:nvPicPr>
          <p:cNvPr id="6" name="Picture 2" descr="نتيجة بحث الصور عن شعار وزارة التعليم">
            <a:extLst>
              <a:ext uri="{FF2B5EF4-FFF2-40B4-BE49-F238E27FC236}">
                <a16:creationId xmlns:a16="http://schemas.microsoft.com/office/drawing/2014/main" id="{6B03EC54-B95D-4AE4-9625-84FB7F2A5A2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54614" y="188640"/>
            <a:ext cx="1835696" cy="983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549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a:extLst>
              <a:ext uri="{FF2B5EF4-FFF2-40B4-BE49-F238E27FC236}">
                <a16:creationId xmlns:a16="http://schemas.microsoft.com/office/drawing/2014/main" id="{6B8DAA0B-73F9-4A62-8BC0-4DB41D8B0A32}"/>
              </a:ext>
            </a:extLst>
          </p:cNvPr>
          <p:cNvPicPr>
            <a:picLocks noChangeAspect="1"/>
          </p:cNvPicPr>
          <p:nvPr/>
        </p:nvPicPr>
        <p:blipFill>
          <a:blip r:embed="rId3"/>
          <a:stretch>
            <a:fillRect/>
          </a:stretch>
        </p:blipFill>
        <p:spPr>
          <a:xfrm>
            <a:off x="152400" y="5212474"/>
            <a:ext cx="7920062" cy="1505149"/>
          </a:xfrm>
          <a:prstGeom prst="rect">
            <a:avLst/>
          </a:prstGeom>
        </p:spPr>
      </p:pic>
      <p:sp>
        <p:nvSpPr>
          <p:cNvPr id="2" name="عنوان 1"/>
          <p:cNvSpPr>
            <a:spLocks noGrp="1"/>
          </p:cNvSpPr>
          <p:nvPr>
            <p:ph type="title"/>
          </p:nvPr>
        </p:nvSpPr>
        <p:spPr>
          <a:xfrm>
            <a:off x="704800" y="219146"/>
            <a:ext cx="7467600" cy="778098"/>
          </a:xfrm>
          <a:prstGeom prst="roundRect">
            <a:avLst/>
          </a:prstGeom>
        </p:spPr>
        <p:style>
          <a:lnRef idx="2">
            <a:schemeClr val="accent1"/>
          </a:lnRef>
          <a:fillRef idx="1">
            <a:schemeClr val="lt1"/>
          </a:fillRef>
          <a:effectRef idx="0">
            <a:schemeClr val="accent1"/>
          </a:effectRef>
          <a:fontRef idx="minor">
            <a:schemeClr val="dk1"/>
          </a:fontRef>
        </p:style>
        <p:txBody>
          <a:bodyPr anchor="ctr">
            <a:normAutofit/>
          </a:bodyPr>
          <a:lstStyle/>
          <a:p>
            <a:pPr algn="ctr"/>
            <a:r>
              <a:rPr lang="ar-SA" sz="3200" dirty="0">
                <a:solidFill>
                  <a:schemeClr val="tx1"/>
                </a:solidFill>
                <a:latin typeface="BoutrosART" panose="020A0503020102020204" pitchFamily="18" charset="-78"/>
                <a:ea typeface="BoutrosART" panose="020A0503020102020204" pitchFamily="18" charset="-78"/>
                <a:cs typeface="AGA Aladdin Regular" pitchFamily="2" charset="-78"/>
              </a:rPr>
              <a:t>كامتيجا</a:t>
            </a:r>
            <a:r>
              <a:rPr lang="ar-SA" sz="3200" dirty="0">
                <a:solidFill>
                  <a:schemeClr val="tx1"/>
                </a:solidFill>
                <a:latin typeface="BoutrosART" panose="020A0503020102020204" pitchFamily="18" charset="-78"/>
                <a:ea typeface="BoutrosART" panose="020A0503020102020204" pitchFamily="18" charset="-78"/>
                <a:cs typeface="AF_Taif Normal" pitchFamily="2" charset="-78"/>
              </a:rPr>
              <a:t> </a:t>
            </a:r>
            <a:r>
              <a:rPr lang="en-US" sz="3200" dirty="0">
                <a:solidFill>
                  <a:schemeClr val="tx1"/>
                </a:solidFill>
                <a:latin typeface="BoutrosART" panose="020A0503020102020204" pitchFamily="18" charset="-78"/>
                <a:ea typeface="BoutrosART" panose="020A0503020102020204" pitchFamily="18" charset="-78"/>
                <a:cs typeface="AF_Taif Normal" pitchFamily="2" charset="-78"/>
              </a:rPr>
              <a:t>Camtasia Studio</a:t>
            </a:r>
          </a:p>
        </p:txBody>
      </p:sp>
      <p:sp>
        <p:nvSpPr>
          <p:cNvPr id="5" name="شكل بيضاوي 4"/>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
        <p:nvSpPr>
          <p:cNvPr id="16" name="مستطيل مستدير الزوايا 15"/>
          <p:cNvSpPr/>
          <p:nvPr/>
        </p:nvSpPr>
        <p:spPr>
          <a:xfrm>
            <a:off x="609600" y="3133185"/>
            <a:ext cx="7562799" cy="1219200"/>
          </a:xfrm>
          <a:prstGeom prst="roundRect">
            <a:avLst/>
          </a:prstGeom>
        </p:spPr>
        <p:style>
          <a:lnRef idx="2">
            <a:schemeClr val="accent1"/>
          </a:lnRef>
          <a:fillRef idx="1">
            <a:schemeClr val="lt1"/>
          </a:fillRef>
          <a:effectRef idx="0">
            <a:schemeClr val="accent1"/>
          </a:effectRef>
          <a:fontRef idx="minor">
            <a:schemeClr val="dk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4800" b="1" cap="small" dirty="0">
                <a:solidFill>
                  <a:prstClr val="black"/>
                </a:solidFill>
                <a:latin typeface="Traditional Arabic" panose="02020603050405020304" pitchFamily="18" charset="-78"/>
                <a:ea typeface="BoutrosART" panose="020A0503020102020204" pitchFamily="18" charset="-78"/>
                <a:cs typeface="Sultan bold" pitchFamily="2" charset="-78"/>
              </a:rPr>
              <a:t>استمتع بمشروبك أثناء الدورة!</a:t>
            </a:r>
          </a:p>
        </p:txBody>
      </p:sp>
      <p:pic>
        <p:nvPicPr>
          <p:cNvPr id="11" name="Picture 2" descr="http://blog.edmodo.com/wp-content/uploads/2012/04/training-group-badge-icon-296x30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7173" y="296393"/>
            <a:ext cx="615289" cy="623604"/>
          </a:xfrm>
          <a:prstGeom prst="rect">
            <a:avLst/>
          </a:prstGeom>
          <a:noFill/>
          <a:extLst>
            <a:ext uri="{909E8E84-426E-40DD-AFC4-6F175D3DCCD1}">
              <a14:hiddenFill xmlns:a14="http://schemas.microsoft.com/office/drawing/2010/main">
                <a:solidFill>
                  <a:srgbClr val="FFFFFF"/>
                </a:solidFill>
              </a14:hiddenFill>
            </a:ext>
          </a:extLst>
        </p:spPr>
      </p:pic>
      <p:pic>
        <p:nvPicPr>
          <p:cNvPr id="7" name="صورة 6">
            <a:extLst>
              <a:ext uri="{FF2B5EF4-FFF2-40B4-BE49-F238E27FC236}">
                <a16:creationId xmlns:a16="http://schemas.microsoft.com/office/drawing/2014/main" id="{9B90E10A-6600-44B7-8312-66A3D1BB6872}"/>
              </a:ext>
            </a:extLst>
          </p:cNvPr>
          <p:cNvPicPr>
            <a:picLocks noChangeAspect="1"/>
          </p:cNvPicPr>
          <p:nvPr/>
        </p:nvPicPr>
        <p:blipFill>
          <a:blip r:embed="rId5"/>
          <a:stretch>
            <a:fillRect/>
          </a:stretch>
        </p:blipFill>
        <p:spPr>
          <a:xfrm>
            <a:off x="181004" y="1130418"/>
            <a:ext cx="8534400" cy="1435908"/>
          </a:xfrm>
          <a:prstGeom prst="rect">
            <a:avLst/>
          </a:prstGeom>
        </p:spPr>
      </p:pic>
    </p:spTree>
    <p:extLst>
      <p:ext uri="{BB962C8B-B14F-4D97-AF65-F5344CB8AC3E}">
        <p14:creationId xmlns:p14="http://schemas.microsoft.com/office/powerpoint/2010/main" val="241834423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شكل بيضاوي 2"/>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
        <p:nvSpPr>
          <p:cNvPr id="9" name="عنوان 1"/>
          <p:cNvSpPr txBox="1">
            <a:spLocks/>
          </p:cNvSpPr>
          <p:nvPr/>
        </p:nvSpPr>
        <p:spPr>
          <a:xfrm>
            <a:off x="1066800" y="571480"/>
            <a:ext cx="7695304" cy="560406"/>
          </a:xfrm>
          <a:prstGeom prst="roundRect">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defPPr>
              <a:defRPr lang="en-US"/>
            </a:defPPr>
            <a:lvl1pPr algn="ctr" rtl="1" eaLnBrk="1" hangingPunct="1">
              <a:defRPr sz="3200" kern="0" cap="small">
                <a:solidFill>
                  <a:prstClr val="black"/>
                </a:solidFill>
                <a:latin typeface="A Thuluth" pitchFamily="2" charset="-78"/>
                <a:cs typeface="A Thuluth" pitchFamily="2" charset="-78"/>
              </a:defRPr>
            </a:lvl1pPr>
            <a:lvl2pPr>
              <a:defRPr>
                <a:solidFill>
                  <a:schemeClr val="tx1"/>
                </a:solidFill>
                <a:latin typeface="Times New Roman" pitchFamily="18" charset="0"/>
              </a:defRPr>
            </a:lvl2pPr>
            <a:lvl3pPr>
              <a:defRPr>
                <a:solidFill>
                  <a:schemeClr val="tx1"/>
                </a:solidFill>
                <a:latin typeface="Times New Roman" pitchFamily="18" charset="0"/>
              </a:defRPr>
            </a:lvl3pPr>
            <a:lvl4pPr>
              <a:defRPr>
                <a:solidFill>
                  <a:schemeClr val="tx1"/>
                </a:solidFill>
                <a:latin typeface="Times New Roman" pitchFamily="18" charset="0"/>
              </a:defRPr>
            </a:lvl4pPr>
            <a:lvl5pPr>
              <a:defRPr>
                <a:solidFill>
                  <a:schemeClr val="tx1"/>
                </a:solidFill>
                <a:latin typeface="Times New Roman" pitchFamily="18" charset="0"/>
              </a:defRPr>
            </a:lvl5pPr>
            <a:lvl6pPr>
              <a:defRPr>
                <a:solidFill>
                  <a:schemeClr val="tx1"/>
                </a:solidFill>
                <a:latin typeface="Times New Roman" pitchFamily="18" charset="0"/>
              </a:defRPr>
            </a:lvl6pPr>
            <a:lvl7pPr>
              <a:defRPr>
                <a:solidFill>
                  <a:schemeClr val="tx1"/>
                </a:solidFill>
                <a:latin typeface="Times New Roman" pitchFamily="18" charset="0"/>
              </a:defRPr>
            </a:lvl7pPr>
            <a:lvl8pPr>
              <a:defRPr>
                <a:solidFill>
                  <a:schemeClr val="tx1"/>
                </a:solidFill>
                <a:latin typeface="Times New Roman" pitchFamily="18" charset="0"/>
              </a:defRPr>
            </a:lvl8pPr>
            <a:lvl9pPr>
              <a:defRPr>
                <a:solidFill>
                  <a:schemeClr val="tx1"/>
                </a:solidFill>
                <a:latin typeface="Times New Roman" pitchFamily="18"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استيراد شرائح الباوربوينت إلى كامتيجا</a:t>
            </a:r>
          </a:p>
        </p:txBody>
      </p:sp>
    </p:spTree>
    <p:extLst>
      <p:ext uri="{BB962C8B-B14F-4D97-AF65-F5344CB8AC3E}">
        <p14:creationId xmlns:p14="http://schemas.microsoft.com/office/powerpoint/2010/main" val="16118774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C99AB346-EA18-4FCA-9229-A07843048C50}"/>
              </a:ext>
            </a:extLst>
          </p:cNvPr>
          <p:cNvSpPr>
            <a:spLocks noGrp="1" noChangeArrowheads="1"/>
          </p:cNvSpPr>
          <p:nvPr>
            <p:ph type="title"/>
          </p:nvPr>
        </p:nvSpPr>
        <p:spPr>
          <a:xfrm>
            <a:off x="1447800" y="152400"/>
            <a:ext cx="6172200" cy="761988"/>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b="1" dirty="0">
                <a:solidFill>
                  <a:schemeClr val="dk1"/>
                </a:solidFill>
                <a:latin typeface="Traditional Arabic" pitchFamily="18" charset="-78"/>
                <a:ea typeface="+mn-ea"/>
                <a:cs typeface="Traditional Arabic" pitchFamily="18" charset="-78"/>
              </a:rPr>
              <a:t>تطبيق عملي</a:t>
            </a:r>
          </a:p>
        </p:txBody>
      </p:sp>
      <p:sp>
        <p:nvSpPr>
          <p:cNvPr id="34" name="مستطيل مستدير الزوايا 13">
            <a:extLst>
              <a:ext uri="{FF2B5EF4-FFF2-40B4-BE49-F238E27FC236}">
                <a16:creationId xmlns:a16="http://schemas.microsoft.com/office/drawing/2014/main" id="{3DEDD9FC-A6E2-44C4-B299-3385626DEAA5}"/>
              </a:ext>
            </a:extLst>
          </p:cNvPr>
          <p:cNvSpPr/>
          <p:nvPr/>
        </p:nvSpPr>
        <p:spPr>
          <a:xfrm>
            <a:off x="1547191" y="245362"/>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تسجيل عرض</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45" name="شكل بيضاوي 44">
            <a:extLst>
              <a:ext uri="{FF2B5EF4-FFF2-40B4-BE49-F238E27FC236}">
                <a16:creationId xmlns:a16="http://schemas.microsoft.com/office/drawing/2014/main" id="{707A1794-5CA0-464C-814A-7F3623719835}"/>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pic>
        <p:nvPicPr>
          <p:cNvPr id="2050" name="Picture 2" descr="PPTOptions.png">
            <a:extLst>
              <a:ext uri="{FF2B5EF4-FFF2-40B4-BE49-F238E27FC236}">
                <a16:creationId xmlns:a16="http://schemas.microsoft.com/office/drawing/2014/main" id="{460DE19E-20AF-4AC2-B3FE-E09E59DC0A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7082" y="1311965"/>
            <a:ext cx="3288632" cy="609600"/>
          </a:xfrm>
          <a:prstGeom prst="rect">
            <a:avLst/>
          </a:prstGeom>
          <a:noFill/>
          <a:extLst>
            <a:ext uri="{909E8E84-426E-40DD-AFC4-6F175D3DCCD1}">
              <a14:hiddenFill xmlns:a14="http://schemas.microsoft.com/office/drawing/2010/main">
                <a:solidFill>
                  <a:srgbClr val="FFFFFF"/>
                </a:solidFill>
              </a14:hiddenFill>
            </a:ext>
          </a:extLst>
        </p:spPr>
      </p:pic>
      <p:sp>
        <p:nvSpPr>
          <p:cNvPr id="9" name="مستطيل مستدير الزوايا 13">
            <a:extLst>
              <a:ext uri="{FF2B5EF4-FFF2-40B4-BE49-F238E27FC236}">
                <a16:creationId xmlns:a16="http://schemas.microsoft.com/office/drawing/2014/main" id="{44678191-AB7F-4B33-8532-8943BDE48EC4}"/>
              </a:ext>
            </a:extLst>
          </p:cNvPr>
          <p:cNvSpPr/>
          <p:nvPr/>
        </p:nvSpPr>
        <p:spPr>
          <a:xfrm>
            <a:off x="1585823" y="1032936"/>
            <a:ext cx="3124200" cy="1227282"/>
          </a:xfrm>
          <a:prstGeom prst="wedgeEllipseCallout">
            <a:avLst>
              <a:gd name="adj1" fmla="val 56252"/>
              <a:gd name="adj2" fmla="val 4816"/>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من برنامج باوربوينت، </a:t>
            </a:r>
            <a:r>
              <a:rPr kumimoji="0" lang="ar-SA" sz="2000" b="1" i="0" u="none" strike="noStrike" kern="0" cap="none" spc="0" normalizeH="0" baseline="0" noProof="0" dirty="0" err="1">
                <a:ln>
                  <a:noFill/>
                </a:ln>
                <a:solidFill>
                  <a:prstClr val="black"/>
                </a:solidFill>
                <a:effectLst/>
                <a:uLnTx/>
                <a:uFillTx/>
                <a:latin typeface="Traditional Arabic" pitchFamily="18" charset="-78"/>
                <a:cs typeface="SKR HEAD1" pitchFamily="2" charset="-78"/>
              </a:rPr>
              <a:t>تبويبة</a:t>
            </a: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 الوظائف الإضافية اضغط زر التسجيل الأحمر</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pic>
        <p:nvPicPr>
          <p:cNvPr id="2" name="صورة 1">
            <a:extLst>
              <a:ext uri="{FF2B5EF4-FFF2-40B4-BE49-F238E27FC236}">
                <a16:creationId xmlns:a16="http://schemas.microsoft.com/office/drawing/2014/main" id="{7FE5586D-E1A0-4956-84F8-862DA7895C44}"/>
              </a:ext>
            </a:extLst>
          </p:cNvPr>
          <p:cNvPicPr>
            <a:picLocks noChangeAspect="1"/>
          </p:cNvPicPr>
          <p:nvPr/>
        </p:nvPicPr>
        <p:blipFill>
          <a:blip r:embed="rId5"/>
          <a:stretch>
            <a:fillRect/>
          </a:stretch>
        </p:blipFill>
        <p:spPr>
          <a:xfrm>
            <a:off x="4948148" y="2438400"/>
            <a:ext cx="3214778" cy="2156096"/>
          </a:xfrm>
          <a:prstGeom prst="rect">
            <a:avLst/>
          </a:prstGeom>
        </p:spPr>
      </p:pic>
      <p:sp>
        <p:nvSpPr>
          <p:cNvPr id="11" name="مستطيل مستدير الزوايا 13">
            <a:extLst>
              <a:ext uri="{FF2B5EF4-FFF2-40B4-BE49-F238E27FC236}">
                <a16:creationId xmlns:a16="http://schemas.microsoft.com/office/drawing/2014/main" id="{DDB91B72-EDF8-468B-8A26-4847C626A000}"/>
              </a:ext>
            </a:extLst>
          </p:cNvPr>
          <p:cNvSpPr/>
          <p:nvPr/>
        </p:nvSpPr>
        <p:spPr>
          <a:xfrm>
            <a:off x="1823948" y="3225980"/>
            <a:ext cx="3124200" cy="1227282"/>
          </a:xfrm>
          <a:prstGeom prst="wedgeEllipseCallout">
            <a:avLst>
              <a:gd name="adj1" fmla="val 56252"/>
              <a:gd name="adj2" fmla="val 4816"/>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اضغط زر التسجيل لتبدأ التسجيل </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Tree>
    <p:extLst>
      <p:ext uri="{BB962C8B-B14F-4D97-AF65-F5344CB8AC3E}">
        <p14:creationId xmlns:p14="http://schemas.microsoft.com/office/powerpoint/2010/main" val="2037698147"/>
      </p:ext>
    </p:extLst>
  </p:cSld>
  <p:clrMapOvr>
    <a:overrideClrMapping bg1="lt1" tx1="dk1" bg2="lt2" tx2="dk2" accent1="accent1" accent2="accent2" accent3="accent3" accent4="accent4" accent5="accent5" accent6="accent6" hlink="hlink" folHlink="folHlink"/>
  </p:clrMapOvr>
</p:sld>
</file>

<file path=ppt/slides/slide10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8460B7E9-1822-4FD6-B853-21354481AA8B}"/>
              </a:ext>
            </a:extLst>
          </p:cNvPr>
          <p:cNvPicPr>
            <a:picLocks noChangeAspect="1"/>
          </p:cNvPicPr>
          <p:nvPr/>
        </p:nvPicPr>
        <p:blipFill>
          <a:blip r:embed="rId4"/>
          <a:stretch>
            <a:fillRect/>
          </a:stretch>
        </p:blipFill>
        <p:spPr>
          <a:xfrm>
            <a:off x="236806" y="2100076"/>
            <a:ext cx="8143875" cy="4067175"/>
          </a:xfrm>
          <a:prstGeom prst="rect">
            <a:avLst/>
          </a:prstGeom>
        </p:spPr>
      </p:pic>
      <p:sp>
        <p:nvSpPr>
          <p:cNvPr id="7" name="Rectangle 2">
            <a:extLst>
              <a:ext uri="{FF2B5EF4-FFF2-40B4-BE49-F238E27FC236}">
                <a16:creationId xmlns:a16="http://schemas.microsoft.com/office/drawing/2014/main" id="{C99AB346-EA18-4FCA-9229-A07843048C50}"/>
              </a:ext>
            </a:extLst>
          </p:cNvPr>
          <p:cNvSpPr>
            <a:spLocks noGrp="1" noChangeArrowheads="1"/>
          </p:cNvSpPr>
          <p:nvPr>
            <p:ph type="title"/>
          </p:nvPr>
        </p:nvSpPr>
        <p:spPr>
          <a:xfrm>
            <a:off x="1447800" y="152400"/>
            <a:ext cx="6172200" cy="761988"/>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b="1" dirty="0">
                <a:solidFill>
                  <a:schemeClr val="dk1"/>
                </a:solidFill>
                <a:latin typeface="Traditional Arabic" pitchFamily="18" charset="-78"/>
                <a:ea typeface="+mn-ea"/>
                <a:cs typeface="Traditional Arabic" pitchFamily="18" charset="-78"/>
              </a:rPr>
              <a:t>تطبيق عملي</a:t>
            </a:r>
          </a:p>
        </p:txBody>
      </p:sp>
      <p:sp>
        <p:nvSpPr>
          <p:cNvPr id="34" name="مستطيل مستدير الزوايا 13">
            <a:extLst>
              <a:ext uri="{FF2B5EF4-FFF2-40B4-BE49-F238E27FC236}">
                <a16:creationId xmlns:a16="http://schemas.microsoft.com/office/drawing/2014/main" id="{3DEDD9FC-A6E2-44C4-B299-3385626DEAA5}"/>
              </a:ext>
            </a:extLst>
          </p:cNvPr>
          <p:cNvSpPr/>
          <p:nvPr/>
        </p:nvSpPr>
        <p:spPr>
          <a:xfrm>
            <a:off x="1547191" y="245362"/>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إضافة تعليق</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22" name="مستطيل 21">
            <a:extLst>
              <a:ext uri="{FF2B5EF4-FFF2-40B4-BE49-F238E27FC236}">
                <a16:creationId xmlns:a16="http://schemas.microsoft.com/office/drawing/2014/main" id="{AB3C1212-F4DB-4757-BBF8-1B64F33A581D}"/>
              </a:ext>
            </a:extLst>
          </p:cNvPr>
          <p:cNvSpPr/>
          <p:nvPr/>
        </p:nvSpPr>
        <p:spPr>
          <a:xfrm>
            <a:off x="1371600" y="4419600"/>
            <a:ext cx="2971800" cy="6096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3" name="مستطيل مستدير الزوايا 13">
            <a:extLst>
              <a:ext uri="{FF2B5EF4-FFF2-40B4-BE49-F238E27FC236}">
                <a16:creationId xmlns:a16="http://schemas.microsoft.com/office/drawing/2014/main" id="{1C0E3DCE-BEDB-4432-AC18-F07CA22F3B33}"/>
              </a:ext>
            </a:extLst>
          </p:cNvPr>
          <p:cNvSpPr/>
          <p:nvPr/>
        </p:nvSpPr>
        <p:spPr>
          <a:xfrm>
            <a:off x="4710023" y="3399183"/>
            <a:ext cx="3214778" cy="2133600"/>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اضغط على </a:t>
            </a:r>
            <a:r>
              <a:rPr kumimoji="0" lang="en-US"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Import Media</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45" name="شكل بيضاوي 44">
            <a:extLst>
              <a:ext uri="{FF2B5EF4-FFF2-40B4-BE49-F238E27FC236}">
                <a16:creationId xmlns:a16="http://schemas.microsoft.com/office/drawing/2014/main" id="{707A1794-5CA0-464C-814A-7F3623719835}"/>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Tree>
    <p:extLst>
      <p:ext uri="{BB962C8B-B14F-4D97-AF65-F5344CB8AC3E}">
        <p14:creationId xmlns:p14="http://schemas.microsoft.com/office/powerpoint/2010/main" val="2007842747"/>
      </p:ext>
    </p:extLst>
  </p:cSld>
  <p:clrMapOvr>
    <a:overrideClrMapping bg1="lt1" tx1="dk1" bg2="lt2" tx2="dk2" accent1="accent1" accent2="accent2" accent3="accent3" accent4="accent4" accent5="accent5" accent6="accent6" hlink="hlink" folHlink="folHlink"/>
  </p:clrMapOvr>
</p:sld>
</file>

<file path=ppt/slides/slide10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218" name="Picture 2" descr="Drag PowerPoint to Camtasia">
            <a:extLst>
              <a:ext uri="{FF2B5EF4-FFF2-40B4-BE49-F238E27FC236}">
                <a16:creationId xmlns:a16="http://schemas.microsoft.com/office/drawing/2014/main" id="{7ADD5EE7-EB5F-42B1-9FB2-B245BF8336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779" y="1921750"/>
            <a:ext cx="7267575" cy="3752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C99AB346-EA18-4FCA-9229-A07843048C50}"/>
              </a:ext>
            </a:extLst>
          </p:cNvPr>
          <p:cNvSpPr>
            <a:spLocks noGrp="1" noChangeArrowheads="1"/>
          </p:cNvSpPr>
          <p:nvPr>
            <p:ph type="title"/>
          </p:nvPr>
        </p:nvSpPr>
        <p:spPr>
          <a:xfrm>
            <a:off x="1447800" y="152400"/>
            <a:ext cx="6172200" cy="761988"/>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b="1" dirty="0">
                <a:solidFill>
                  <a:schemeClr val="dk1"/>
                </a:solidFill>
                <a:latin typeface="Traditional Arabic" pitchFamily="18" charset="-78"/>
                <a:ea typeface="+mn-ea"/>
                <a:cs typeface="Traditional Arabic" pitchFamily="18" charset="-78"/>
              </a:rPr>
              <a:t>تطبيق عملي</a:t>
            </a:r>
          </a:p>
        </p:txBody>
      </p:sp>
      <p:sp>
        <p:nvSpPr>
          <p:cNvPr id="34" name="مستطيل مستدير الزوايا 13">
            <a:extLst>
              <a:ext uri="{FF2B5EF4-FFF2-40B4-BE49-F238E27FC236}">
                <a16:creationId xmlns:a16="http://schemas.microsoft.com/office/drawing/2014/main" id="{3DEDD9FC-A6E2-44C4-B299-3385626DEAA5}"/>
              </a:ext>
            </a:extLst>
          </p:cNvPr>
          <p:cNvSpPr/>
          <p:nvPr/>
        </p:nvSpPr>
        <p:spPr>
          <a:xfrm>
            <a:off x="1547191" y="245362"/>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إضافة تعليق</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22" name="مستطيل 21">
            <a:extLst>
              <a:ext uri="{FF2B5EF4-FFF2-40B4-BE49-F238E27FC236}">
                <a16:creationId xmlns:a16="http://schemas.microsoft.com/office/drawing/2014/main" id="{AB3C1212-F4DB-4757-BBF8-1B64F33A581D}"/>
              </a:ext>
            </a:extLst>
          </p:cNvPr>
          <p:cNvSpPr/>
          <p:nvPr/>
        </p:nvSpPr>
        <p:spPr>
          <a:xfrm>
            <a:off x="627379" y="3493374"/>
            <a:ext cx="5257800" cy="155257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3" name="مستطيل مستدير الزوايا 13">
            <a:extLst>
              <a:ext uri="{FF2B5EF4-FFF2-40B4-BE49-F238E27FC236}">
                <a16:creationId xmlns:a16="http://schemas.microsoft.com/office/drawing/2014/main" id="{1C0E3DCE-BEDB-4432-AC18-F07CA22F3B33}"/>
              </a:ext>
            </a:extLst>
          </p:cNvPr>
          <p:cNvSpPr/>
          <p:nvPr/>
        </p:nvSpPr>
        <p:spPr>
          <a:xfrm>
            <a:off x="838200" y="1007350"/>
            <a:ext cx="7743796" cy="761988"/>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i="0" u="none" strike="noStrike" kern="0" cap="none" spc="0" normalizeH="0" baseline="0" noProof="0" dirty="0">
                <a:ln>
                  <a:noFill/>
                </a:ln>
                <a:solidFill>
                  <a:prstClr val="black"/>
                </a:solidFill>
                <a:effectLst/>
                <a:uLnTx/>
                <a:uFillTx/>
                <a:latin typeface="Traditional Arabic" pitchFamily="18" charset="-78"/>
                <a:cs typeface="SKR HEAD1" pitchFamily="2" charset="-78"/>
              </a:rPr>
              <a:t>اسحب عرض الباوربوينت إلى قسم الوسائط، أو إلى الخط الزمني</a:t>
            </a:r>
            <a:endParaRPr kumimoji="0" lang="ar-SA" sz="160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45" name="شكل بيضاوي 44">
            <a:extLst>
              <a:ext uri="{FF2B5EF4-FFF2-40B4-BE49-F238E27FC236}">
                <a16:creationId xmlns:a16="http://schemas.microsoft.com/office/drawing/2014/main" id="{707A1794-5CA0-464C-814A-7F3623719835}"/>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
        <p:nvSpPr>
          <p:cNvPr id="9" name="مستطيل مستدير الزوايا 13">
            <a:extLst>
              <a:ext uri="{FF2B5EF4-FFF2-40B4-BE49-F238E27FC236}">
                <a16:creationId xmlns:a16="http://schemas.microsoft.com/office/drawing/2014/main" id="{3A7E2D73-2ED1-4546-8B4A-FF588674F6A2}"/>
              </a:ext>
            </a:extLst>
          </p:cNvPr>
          <p:cNvSpPr/>
          <p:nvPr/>
        </p:nvSpPr>
        <p:spPr>
          <a:xfrm>
            <a:off x="762000" y="5919974"/>
            <a:ext cx="7107408" cy="761988"/>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i="0" u="none" strike="noStrike" kern="0" cap="none" spc="0" normalizeH="0" baseline="0" noProof="0" dirty="0">
                <a:ln>
                  <a:noFill/>
                </a:ln>
                <a:solidFill>
                  <a:prstClr val="black"/>
                </a:solidFill>
                <a:effectLst/>
                <a:uLnTx/>
                <a:uFillTx/>
                <a:latin typeface="Traditional Arabic" pitchFamily="18" charset="-78"/>
                <a:cs typeface="SKR HEAD1" pitchFamily="2" charset="-78"/>
              </a:rPr>
              <a:t>سيتم تحويل شرائح عرض الباوربوينت إلى صور مستقلة</a:t>
            </a:r>
            <a:endParaRPr kumimoji="0" lang="ar-SA" sz="160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Tree>
    <p:extLst>
      <p:ext uri="{BB962C8B-B14F-4D97-AF65-F5344CB8AC3E}">
        <p14:creationId xmlns:p14="http://schemas.microsoft.com/office/powerpoint/2010/main" val="608835935"/>
      </p:ext>
    </p:extLst>
  </p:cSld>
  <p:clrMapOvr>
    <a:overrideClrMapping bg1="lt1" tx1="dk1" bg2="lt2" tx2="dk2" accent1="accent1" accent2="accent2" accent3="accent3" accent4="accent4" accent5="accent5" accent6="accent6" hlink="hlink" folHlink="folHlink"/>
  </p:clrMapOvr>
</p:sld>
</file>

<file path=ppt/slides/slide10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266" name="Picture 2" descr="Import timing">
            <a:extLst>
              <a:ext uri="{FF2B5EF4-FFF2-40B4-BE49-F238E27FC236}">
                <a16:creationId xmlns:a16="http://schemas.microsoft.com/office/drawing/2014/main" id="{00931C73-C327-4277-87C4-4481BDD0E4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096733"/>
            <a:ext cx="7239000" cy="32194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C99AB346-EA18-4FCA-9229-A07843048C50}"/>
              </a:ext>
            </a:extLst>
          </p:cNvPr>
          <p:cNvSpPr>
            <a:spLocks noGrp="1" noChangeArrowheads="1"/>
          </p:cNvSpPr>
          <p:nvPr>
            <p:ph type="title"/>
          </p:nvPr>
        </p:nvSpPr>
        <p:spPr>
          <a:xfrm>
            <a:off x="1447800" y="152400"/>
            <a:ext cx="6172200" cy="761988"/>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b="1" dirty="0">
                <a:solidFill>
                  <a:schemeClr val="dk1"/>
                </a:solidFill>
                <a:latin typeface="Traditional Arabic" pitchFamily="18" charset="-78"/>
                <a:ea typeface="+mn-ea"/>
                <a:cs typeface="Traditional Arabic" pitchFamily="18" charset="-78"/>
              </a:rPr>
              <a:t>تطبيق عملي</a:t>
            </a:r>
          </a:p>
        </p:txBody>
      </p:sp>
      <p:sp>
        <p:nvSpPr>
          <p:cNvPr id="34" name="مستطيل مستدير الزوايا 13">
            <a:extLst>
              <a:ext uri="{FF2B5EF4-FFF2-40B4-BE49-F238E27FC236}">
                <a16:creationId xmlns:a16="http://schemas.microsoft.com/office/drawing/2014/main" id="{3DEDD9FC-A6E2-44C4-B299-3385626DEAA5}"/>
              </a:ext>
            </a:extLst>
          </p:cNvPr>
          <p:cNvSpPr/>
          <p:nvPr/>
        </p:nvSpPr>
        <p:spPr>
          <a:xfrm>
            <a:off x="1547191" y="245362"/>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إضافة تعليق</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22" name="مستطيل 21">
            <a:extLst>
              <a:ext uri="{FF2B5EF4-FFF2-40B4-BE49-F238E27FC236}">
                <a16:creationId xmlns:a16="http://schemas.microsoft.com/office/drawing/2014/main" id="{AB3C1212-F4DB-4757-BBF8-1B64F33A581D}"/>
              </a:ext>
            </a:extLst>
          </p:cNvPr>
          <p:cNvSpPr/>
          <p:nvPr/>
        </p:nvSpPr>
        <p:spPr>
          <a:xfrm>
            <a:off x="3810001" y="2123237"/>
            <a:ext cx="1371600" cy="46902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3" name="مستطيل مستدير الزوايا 13">
            <a:extLst>
              <a:ext uri="{FF2B5EF4-FFF2-40B4-BE49-F238E27FC236}">
                <a16:creationId xmlns:a16="http://schemas.microsoft.com/office/drawing/2014/main" id="{1C0E3DCE-BEDB-4432-AC18-F07CA22F3B33}"/>
              </a:ext>
            </a:extLst>
          </p:cNvPr>
          <p:cNvSpPr/>
          <p:nvPr/>
        </p:nvSpPr>
        <p:spPr>
          <a:xfrm>
            <a:off x="838200" y="1007350"/>
            <a:ext cx="7743796" cy="761988"/>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i="0" u="none" strike="noStrike" kern="0" cap="none" spc="0" normalizeH="0" baseline="0" noProof="0" dirty="0">
                <a:ln>
                  <a:noFill/>
                </a:ln>
                <a:solidFill>
                  <a:prstClr val="black"/>
                </a:solidFill>
                <a:effectLst/>
                <a:uLnTx/>
                <a:uFillTx/>
                <a:latin typeface="Traditional Arabic" pitchFamily="18" charset="-78"/>
                <a:cs typeface="SKR HEAD1" pitchFamily="2" charset="-78"/>
              </a:rPr>
              <a:t>افتراضيا سيتم عرض كل شريحة لمدة 5 ثوان</a:t>
            </a:r>
            <a:endParaRPr kumimoji="0" lang="ar-SA" sz="160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45" name="شكل بيضاوي 44">
            <a:extLst>
              <a:ext uri="{FF2B5EF4-FFF2-40B4-BE49-F238E27FC236}">
                <a16:creationId xmlns:a16="http://schemas.microsoft.com/office/drawing/2014/main" id="{707A1794-5CA0-464C-814A-7F3623719835}"/>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
        <p:nvSpPr>
          <p:cNvPr id="9" name="مستطيل مستدير الزوايا 13">
            <a:extLst>
              <a:ext uri="{FF2B5EF4-FFF2-40B4-BE49-F238E27FC236}">
                <a16:creationId xmlns:a16="http://schemas.microsoft.com/office/drawing/2014/main" id="{3A7E2D73-2ED1-4546-8B4A-FF588674F6A2}"/>
              </a:ext>
            </a:extLst>
          </p:cNvPr>
          <p:cNvSpPr/>
          <p:nvPr/>
        </p:nvSpPr>
        <p:spPr>
          <a:xfrm>
            <a:off x="762000" y="5919974"/>
            <a:ext cx="7107408" cy="761988"/>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i="0" u="none" strike="noStrike" kern="0" cap="none" spc="0" normalizeH="0" baseline="0" noProof="0" dirty="0">
                <a:ln>
                  <a:noFill/>
                </a:ln>
                <a:solidFill>
                  <a:prstClr val="black"/>
                </a:solidFill>
                <a:effectLst/>
                <a:uLnTx/>
                <a:uFillTx/>
                <a:latin typeface="Traditional Arabic" pitchFamily="18" charset="-78"/>
                <a:cs typeface="SKR HEAD1" pitchFamily="2" charset="-78"/>
              </a:rPr>
              <a:t>يمكن تغيير هذا التوقيت من  </a:t>
            </a:r>
            <a:r>
              <a:rPr lang="en-US" b="1" dirty="0"/>
              <a:t>Edit &gt; Preferences</a:t>
            </a:r>
            <a:endParaRPr kumimoji="0" lang="ar-SA" sz="1600" b="1"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Tree>
    <p:extLst>
      <p:ext uri="{BB962C8B-B14F-4D97-AF65-F5344CB8AC3E}">
        <p14:creationId xmlns:p14="http://schemas.microsoft.com/office/powerpoint/2010/main" val="3303297975"/>
      </p:ext>
    </p:extLst>
  </p:cSld>
  <p:clrMapOvr>
    <a:overrideClrMapping bg1="lt1" tx1="dk1" bg2="lt2" tx2="dk2" accent1="accent1" accent2="accent2" accent3="accent3" accent4="accent4" accent5="accent5" accent6="accent6" hlink="hlink" folHlink="folHlink"/>
  </p:clrMapOvr>
</p:sld>
</file>

<file path=ppt/slides/slide10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شكل بيضاوي 4"/>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
        <p:nvSpPr>
          <p:cNvPr id="8" name="عنوان 1"/>
          <p:cNvSpPr txBox="1">
            <a:spLocks/>
          </p:cNvSpPr>
          <p:nvPr/>
        </p:nvSpPr>
        <p:spPr>
          <a:xfrm>
            <a:off x="3581400" y="5715000"/>
            <a:ext cx="4344888" cy="642942"/>
          </a:xfrm>
          <a:prstGeom prst="roundRect">
            <a:avLst/>
          </a:prstGeom>
          <a:solidFill>
            <a:srgbClr val="C0A605"/>
          </a:solidFill>
          <a:ln w="25400" cap="flat" cmpd="sng" algn="ctr">
            <a:solidFill>
              <a:srgbClr val="C0A605">
                <a:shade val="50000"/>
              </a:srgbClr>
            </a:solidFill>
            <a:prstDash val="solid"/>
          </a:ln>
          <a:effectLst/>
        </p:spPr>
        <p:txBody>
          <a:bodyPr vert="horz" anchor="b">
            <a:normAutofit/>
          </a:bodyPr>
          <a:lstStyle>
            <a:lvl1pPr algn="ctr" rtl="1" eaLnBrk="1" latinLnBrk="0" hangingPunct="1">
              <a:buNone/>
              <a:defRPr kumimoji="0" sz="3000" b="1" cap="small" baseline="0">
                <a:latin typeface="Traditional Arabic" pitchFamily="2" charset="-78"/>
                <a:cs typeface="Traditional Arabic"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200" b="0" i="0" u="none" strike="noStrike" kern="0" cap="small" spc="0" normalizeH="0" baseline="0" noProof="0" dirty="0">
                <a:ln>
                  <a:noFill/>
                </a:ln>
                <a:solidFill>
                  <a:prstClr val="white"/>
                </a:solidFill>
                <a:effectLst/>
                <a:uLnTx/>
                <a:uFillTx/>
                <a:cs typeface="SKR HEAD1" pitchFamily="2" charset="-78"/>
              </a:rPr>
              <a:t>تطبيق عملي</a:t>
            </a:r>
          </a:p>
        </p:txBody>
      </p:sp>
    </p:spTree>
    <p:extLst>
      <p:ext uri="{BB962C8B-B14F-4D97-AF65-F5344CB8AC3E}">
        <p14:creationId xmlns:p14="http://schemas.microsoft.com/office/powerpoint/2010/main" val="382496541"/>
      </p:ext>
    </p:extLst>
  </p:cSld>
  <p:clrMapOvr>
    <a:overrideClrMapping bg1="lt1" tx1="dk1" bg2="lt2" tx2="dk2" accent1="accent1" accent2="accent2" accent3="accent3" accent4="accent4" accent5="accent5" accent6="accent6" hlink="hlink" folHlink="folHlink"/>
  </p:clrMapOvr>
</p:sld>
</file>

<file path=ppt/slides/slide10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C99AB346-EA18-4FCA-9229-A07843048C50}"/>
              </a:ext>
            </a:extLst>
          </p:cNvPr>
          <p:cNvSpPr>
            <a:spLocks noGrp="1" noChangeArrowheads="1"/>
          </p:cNvSpPr>
          <p:nvPr>
            <p:ph type="title"/>
          </p:nvPr>
        </p:nvSpPr>
        <p:spPr>
          <a:xfrm>
            <a:off x="1447800" y="152400"/>
            <a:ext cx="6172200" cy="761988"/>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sz="3600" dirty="0">
                <a:latin typeface="Traditional Arabic" pitchFamily="18" charset="-78"/>
                <a:cs typeface="SKR HEAD1" pitchFamily="2" charset="-78"/>
              </a:rPr>
              <a:t>تطبيق </a:t>
            </a:r>
            <a:r>
              <a:rPr lang="ar-SA" sz="3600" dirty="0">
                <a:solidFill>
                  <a:srgbClr val="C00000"/>
                </a:solidFill>
                <a:latin typeface="Traditional Arabic" pitchFamily="18" charset="-78"/>
                <a:cs typeface="SKR HEAD1" pitchFamily="2" charset="-78"/>
              </a:rPr>
              <a:t>عملي</a:t>
            </a:r>
          </a:p>
        </p:txBody>
      </p:sp>
      <p:sp>
        <p:nvSpPr>
          <p:cNvPr id="27" name="مستطيل مستدير الزوايا 6">
            <a:extLst>
              <a:ext uri="{FF2B5EF4-FFF2-40B4-BE49-F238E27FC236}">
                <a16:creationId xmlns:a16="http://schemas.microsoft.com/office/drawing/2014/main" id="{9082A822-B525-479A-99D5-12EA673C860A}"/>
              </a:ext>
            </a:extLst>
          </p:cNvPr>
          <p:cNvSpPr/>
          <p:nvPr/>
        </p:nvSpPr>
        <p:spPr>
          <a:xfrm>
            <a:off x="162986" y="1219200"/>
            <a:ext cx="8512734" cy="576064"/>
          </a:xfrm>
          <a:prstGeom prst="roundRect">
            <a:avLst/>
          </a:prstGeom>
          <a:solidFill>
            <a:sysClr val="window" lastClr="FFFFFF"/>
          </a:solidFill>
          <a:ln w="15875" cap="flat" cmpd="sng" algn="ctr">
            <a:solidFill>
              <a:srgbClr val="94C600">
                <a:shade val="75000"/>
                <a:satMod val="125000"/>
                <a:lumMod val="75000"/>
              </a:srgbClr>
            </a:solidFill>
            <a:prstDash val="solid"/>
          </a:ln>
          <a:effectLst/>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 CENA" pitchFamily="2" charset="0"/>
                <a:cs typeface="SKR HEAD1" pitchFamily="2" charset="-78"/>
              </a:rPr>
              <a:t>		</a:t>
            </a:r>
            <a:r>
              <a:rPr kumimoji="0" lang="ar-SA" sz="2800" b="0" i="0" u="none" strike="noStrike" kern="0" cap="none" spc="0" normalizeH="0" baseline="0" noProof="0" dirty="0">
                <a:ln>
                  <a:noFill/>
                </a:ln>
                <a:solidFill>
                  <a:prstClr val="black"/>
                </a:solidFill>
                <a:effectLst/>
                <a:uLnTx/>
                <a:uFillTx/>
                <a:latin typeface="AR CENA" pitchFamily="2" charset="0"/>
                <a:cs typeface="SKR HEAD1" pitchFamily="2" charset="-78"/>
              </a:rPr>
              <a:t>يقوم المتدرب بتسجيل مقطعين</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28" name="مستطيل مستدير الزوايا 7">
            <a:extLst>
              <a:ext uri="{FF2B5EF4-FFF2-40B4-BE49-F238E27FC236}">
                <a16:creationId xmlns:a16="http://schemas.microsoft.com/office/drawing/2014/main" id="{C8E33ECD-FCBF-441E-9617-B3BD0E16F511}"/>
              </a:ext>
            </a:extLst>
          </p:cNvPr>
          <p:cNvSpPr/>
          <p:nvPr/>
        </p:nvSpPr>
        <p:spPr>
          <a:xfrm>
            <a:off x="162985" y="1867272"/>
            <a:ext cx="8512734" cy="576064"/>
          </a:xfrm>
          <a:prstGeom prst="roundRect">
            <a:avLst/>
          </a:prstGeom>
          <a:solidFill>
            <a:sysClr val="window" lastClr="FFFFFF"/>
          </a:solidFill>
          <a:ln w="15875" cap="flat" cmpd="sng" algn="ctr">
            <a:solidFill>
              <a:srgbClr val="94C600">
                <a:shade val="75000"/>
                <a:satMod val="125000"/>
                <a:lumMod val="75000"/>
              </a:srgbClr>
            </a:solidFill>
            <a:prstDash val="solid"/>
          </a:ln>
          <a:effectLst/>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		</a:t>
            </a:r>
            <a:r>
              <a:rPr lang="ar-SA" sz="2800" kern="0" dirty="0">
                <a:solidFill>
                  <a:prstClr val="black"/>
                </a:solidFill>
                <a:latin typeface="AR CENA" pitchFamily="2" charset="0"/>
                <a:cs typeface="SKR HEAD1" pitchFamily="2" charset="-78"/>
              </a:rPr>
              <a:t>يقوم المتدرب باستيراد مقطع فيديو.</a:t>
            </a:r>
          </a:p>
        </p:txBody>
      </p:sp>
      <p:sp>
        <p:nvSpPr>
          <p:cNvPr id="29" name="مستطيل مستدير الزوايا 8">
            <a:extLst>
              <a:ext uri="{FF2B5EF4-FFF2-40B4-BE49-F238E27FC236}">
                <a16:creationId xmlns:a16="http://schemas.microsoft.com/office/drawing/2014/main" id="{576350E2-B069-426D-962C-A2FCDB8F8F59}"/>
              </a:ext>
            </a:extLst>
          </p:cNvPr>
          <p:cNvSpPr/>
          <p:nvPr/>
        </p:nvSpPr>
        <p:spPr>
          <a:xfrm>
            <a:off x="162987" y="2515344"/>
            <a:ext cx="8512734" cy="576064"/>
          </a:xfrm>
          <a:prstGeom prst="roundRect">
            <a:avLst/>
          </a:prstGeom>
          <a:solidFill>
            <a:sysClr val="window" lastClr="FFFFFF"/>
          </a:solidFill>
          <a:ln w="15875" cap="flat" cmpd="sng" algn="ctr">
            <a:solidFill>
              <a:srgbClr val="94C600">
                <a:shade val="75000"/>
                <a:satMod val="125000"/>
                <a:lumMod val="75000"/>
              </a:srgbClr>
            </a:solidFill>
            <a:prstDash val="solid"/>
          </a:ln>
          <a:effectLst/>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	.	</a:t>
            </a:r>
            <a:r>
              <a:rPr lang="ar-SA" sz="2800" kern="0" dirty="0">
                <a:solidFill>
                  <a:prstClr val="black"/>
                </a:solidFill>
                <a:latin typeface="AR CENA" pitchFamily="2" charset="0"/>
                <a:cs typeface="SKR HEAD1" pitchFamily="2" charset="-78"/>
              </a:rPr>
              <a:t>يقوم المتدرب بإضافة تعليق.</a:t>
            </a:r>
          </a:p>
        </p:txBody>
      </p:sp>
      <p:sp>
        <p:nvSpPr>
          <p:cNvPr id="30" name="مستطيل مستدير الزوايا 9">
            <a:extLst>
              <a:ext uri="{FF2B5EF4-FFF2-40B4-BE49-F238E27FC236}">
                <a16:creationId xmlns:a16="http://schemas.microsoft.com/office/drawing/2014/main" id="{DF0A53F1-914C-488A-9C03-E9C501F97072}"/>
              </a:ext>
            </a:extLst>
          </p:cNvPr>
          <p:cNvSpPr/>
          <p:nvPr/>
        </p:nvSpPr>
        <p:spPr>
          <a:xfrm>
            <a:off x="162986" y="3163416"/>
            <a:ext cx="8512734" cy="576064"/>
          </a:xfrm>
          <a:prstGeom prst="roundRect">
            <a:avLst/>
          </a:prstGeom>
          <a:solidFill>
            <a:sysClr val="window" lastClr="FFFFFF"/>
          </a:solidFill>
          <a:ln w="15875" cap="flat" cmpd="sng" algn="ctr">
            <a:solidFill>
              <a:srgbClr val="94C600">
                <a:shade val="75000"/>
                <a:satMod val="125000"/>
                <a:lumMod val="75000"/>
              </a:srgbClr>
            </a:solidFill>
            <a:prstDash val="solid"/>
          </a:ln>
          <a:effectLst/>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		</a:t>
            </a:r>
            <a:r>
              <a:rPr lang="ar-SA" sz="1200" kern="0" dirty="0">
                <a:solidFill>
                  <a:prstClr val="black"/>
                </a:solidFill>
                <a:latin typeface="AR CENA" pitchFamily="2" charset="0"/>
                <a:cs typeface="SKR HEAD1" pitchFamily="2" charset="-78"/>
              </a:rPr>
              <a:t> </a:t>
            </a:r>
            <a:r>
              <a:rPr lang="ar-SA" sz="2400" kern="0" dirty="0">
                <a:solidFill>
                  <a:prstClr val="black"/>
                </a:solidFill>
                <a:latin typeface="AR CENA" pitchFamily="2" charset="0"/>
                <a:cs typeface="SKR HEAD1" pitchFamily="2" charset="-78"/>
              </a:rPr>
              <a:t>يقوم المتدرب بإعادة ترتيب الوسائط على الخط الزمني</a:t>
            </a:r>
            <a:r>
              <a:rPr lang="en-US" sz="2400" kern="0" dirty="0">
                <a:solidFill>
                  <a:prstClr val="black"/>
                </a:solidFill>
                <a:latin typeface="AR CENA" pitchFamily="2" charset="0"/>
                <a:cs typeface="SKR HEAD1" pitchFamily="2" charset="-78"/>
              </a:rPr>
              <a:t>.</a:t>
            </a:r>
            <a:endParaRPr lang="ar-SA" sz="2800" kern="0" dirty="0">
              <a:solidFill>
                <a:prstClr val="black"/>
              </a:solidFill>
              <a:latin typeface="AR CENA" pitchFamily="2" charset="0"/>
              <a:cs typeface="SKR HEAD1" pitchFamily="2" charset="-78"/>
            </a:endParaRPr>
          </a:p>
        </p:txBody>
      </p:sp>
      <p:sp>
        <p:nvSpPr>
          <p:cNvPr id="31" name="مستطيل مستدير الزوايا 10">
            <a:extLst>
              <a:ext uri="{FF2B5EF4-FFF2-40B4-BE49-F238E27FC236}">
                <a16:creationId xmlns:a16="http://schemas.microsoft.com/office/drawing/2014/main" id="{15966285-5F5F-4D0D-8F41-F90665A5CFE6}"/>
              </a:ext>
            </a:extLst>
          </p:cNvPr>
          <p:cNvSpPr/>
          <p:nvPr/>
        </p:nvSpPr>
        <p:spPr>
          <a:xfrm>
            <a:off x="162987" y="3811488"/>
            <a:ext cx="8512734" cy="576064"/>
          </a:xfrm>
          <a:prstGeom prst="roundRect">
            <a:avLst/>
          </a:prstGeom>
          <a:solidFill>
            <a:sysClr val="window" lastClr="FFFFFF"/>
          </a:solidFill>
          <a:ln w="15875" cap="flat" cmpd="sng" algn="ctr">
            <a:solidFill>
              <a:srgbClr val="94C600">
                <a:shade val="75000"/>
                <a:satMod val="125000"/>
                <a:lumMod val="75000"/>
              </a:srgbClr>
            </a:solidFill>
            <a:prstDash val="solid"/>
          </a:ln>
          <a:effectLst/>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		</a:t>
            </a:r>
            <a:r>
              <a:rPr lang="ar-SA" sz="2000" kern="0" dirty="0">
                <a:solidFill>
                  <a:prstClr val="black"/>
                </a:solidFill>
                <a:latin typeface="AR CENA" pitchFamily="2" charset="0"/>
                <a:cs typeface="SKR HEAD1" pitchFamily="2" charset="-78"/>
              </a:rPr>
              <a:t> </a:t>
            </a:r>
            <a:r>
              <a:rPr lang="ar-SA" sz="2800" kern="0" dirty="0">
                <a:solidFill>
                  <a:prstClr val="black"/>
                </a:solidFill>
                <a:latin typeface="AR CENA" pitchFamily="2" charset="0"/>
                <a:cs typeface="SKR HEAD1" pitchFamily="2" charset="-78"/>
              </a:rPr>
              <a:t>يقوم المتدرب بإضافة مؤثرات الانتقال للمشروع.</a:t>
            </a:r>
          </a:p>
        </p:txBody>
      </p:sp>
      <p:sp>
        <p:nvSpPr>
          <p:cNvPr id="32" name="مستطيل مستدير الزوايا 5">
            <a:extLst>
              <a:ext uri="{FF2B5EF4-FFF2-40B4-BE49-F238E27FC236}">
                <a16:creationId xmlns:a16="http://schemas.microsoft.com/office/drawing/2014/main" id="{4E9C7EAF-C77E-4D18-98BB-86AE467369F5}"/>
              </a:ext>
            </a:extLst>
          </p:cNvPr>
          <p:cNvSpPr/>
          <p:nvPr/>
        </p:nvSpPr>
        <p:spPr>
          <a:xfrm>
            <a:off x="6980584" y="1219200"/>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000" b="1" kern="0" dirty="0">
                <a:solidFill>
                  <a:prstClr val="black"/>
                </a:solidFill>
                <a:latin typeface="Traditional Arabic" pitchFamily="18" charset="-78"/>
                <a:cs typeface="SKR HEAD1" pitchFamily="2" charset="-78"/>
              </a:rPr>
              <a:t>تسجيل جديد</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33" name="مستطيل مستدير الزوايا 12">
            <a:extLst>
              <a:ext uri="{FF2B5EF4-FFF2-40B4-BE49-F238E27FC236}">
                <a16:creationId xmlns:a16="http://schemas.microsoft.com/office/drawing/2014/main" id="{8A58C7E2-DC45-452F-B047-132BE20C6C86}"/>
              </a:ext>
            </a:extLst>
          </p:cNvPr>
          <p:cNvSpPr/>
          <p:nvPr/>
        </p:nvSpPr>
        <p:spPr>
          <a:xfrm>
            <a:off x="6980584" y="1867272"/>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إضافة مقطع فيديو</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34" name="مستطيل مستدير الزوايا 13">
            <a:extLst>
              <a:ext uri="{FF2B5EF4-FFF2-40B4-BE49-F238E27FC236}">
                <a16:creationId xmlns:a16="http://schemas.microsoft.com/office/drawing/2014/main" id="{3DEDD9FC-A6E2-44C4-B299-3385626DEAA5}"/>
              </a:ext>
            </a:extLst>
          </p:cNvPr>
          <p:cNvSpPr/>
          <p:nvPr/>
        </p:nvSpPr>
        <p:spPr>
          <a:xfrm>
            <a:off x="6980088" y="2515344"/>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إضافة تعليق</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35" name="مستطيل مستدير الزوايا 14">
            <a:extLst>
              <a:ext uri="{FF2B5EF4-FFF2-40B4-BE49-F238E27FC236}">
                <a16:creationId xmlns:a16="http://schemas.microsoft.com/office/drawing/2014/main" id="{92174DCF-808E-41EB-B34F-E8FAB31B3842}"/>
              </a:ext>
            </a:extLst>
          </p:cNvPr>
          <p:cNvSpPr/>
          <p:nvPr/>
        </p:nvSpPr>
        <p:spPr>
          <a:xfrm>
            <a:off x="6980088" y="3163416"/>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إعادة ترتيب الوسائط</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36" name="مستطيل مستدير الزوايا 15">
            <a:extLst>
              <a:ext uri="{FF2B5EF4-FFF2-40B4-BE49-F238E27FC236}">
                <a16:creationId xmlns:a16="http://schemas.microsoft.com/office/drawing/2014/main" id="{9A8A6E1B-B8F2-4CB6-8E31-679B99F4AF48}"/>
              </a:ext>
            </a:extLst>
          </p:cNvPr>
          <p:cNvSpPr/>
          <p:nvPr/>
        </p:nvSpPr>
        <p:spPr>
          <a:xfrm>
            <a:off x="6980584" y="3811488"/>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1" indent="0" algn="ctr" defTabSz="914400" rtl="1" eaLnBrk="1" fontAlgn="auto" latinLnBrk="0" hangingPunct="1">
              <a:lnSpc>
                <a:spcPct val="100000"/>
              </a:lnSpc>
              <a:spcBef>
                <a:spcPts val="0"/>
              </a:spcBef>
              <a:spcAft>
                <a:spcPts val="0"/>
              </a:spcAft>
              <a:buClrTx/>
              <a:buSzTx/>
              <a:buFontTx/>
              <a:buNone/>
              <a:tabLst/>
              <a:defRPr/>
            </a:pPr>
            <a:r>
              <a:rPr kumimoji="0" lang="ar-SA" sz="18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إضافة مؤثر انتقال</a:t>
            </a:r>
          </a:p>
        </p:txBody>
      </p:sp>
      <p:sp>
        <p:nvSpPr>
          <p:cNvPr id="37" name="مستطيل مستدير الزوايا 16">
            <a:extLst>
              <a:ext uri="{FF2B5EF4-FFF2-40B4-BE49-F238E27FC236}">
                <a16:creationId xmlns:a16="http://schemas.microsoft.com/office/drawing/2014/main" id="{DF70F307-2DF2-47B5-9D73-F9DB28665CEE}"/>
              </a:ext>
            </a:extLst>
          </p:cNvPr>
          <p:cNvSpPr/>
          <p:nvPr/>
        </p:nvSpPr>
        <p:spPr>
          <a:xfrm>
            <a:off x="152896" y="1219200"/>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Record</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38" name="مستطيل مستدير الزوايا 17">
            <a:extLst>
              <a:ext uri="{FF2B5EF4-FFF2-40B4-BE49-F238E27FC236}">
                <a16:creationId xmlns:a16="http://schemas.microsoft.com/office/drawing/2014/main" id="{6D23FAA5-F038-4252-9A36-F48882DBBF3B}"/>
              </a:ext>
            </a:extLst>
          </p:cNvPr>
          <p:cNvSpPr/>
          <p:nvPr/>
        </p:nvSpPr>
        <p:spPr>
          <a:xfrm>
            <a:off x="152896" y="1867272"/>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Adding</a:t>
            </a:r>
            <a:endParaRPr kumimoji="0" lang="ar-SA" sz="105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39" name="مستطيل مستدير الزوايا 18">
            <a:extLst>
              <a:ext uri="{FF2B5EF4-FFF2-40B4-BE49-F238E27FC236}">
                <a16:creationId xmlns:a16="http://schemas.microsoft.com/office/drawing/2014/main" id="{A1700A91-F9E8-4B71-B1E1-25478425B8BD}"/>
              </a:ext>
            </a:extLst>
          </p:cNvPr>
          <p:cNvSpPr/>
          <p:nvPr/>
        </p:nvSpPr>
        <p:spPr>
          <a:xfrm>
            <a:off x="152400" y="2515344"/>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Annotation </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40" name="مستطيل مستدير الزوايا 19">
            <a:extLst>
              <a:ext uri="{FF2B5EF4-FFF2-40B4-BE49-F238E27FC236}">
                <a16:creationId xmlns:a16="http://schemas.microsoft.com/office/drawing/2014/main" id="{98E328E7-156B-4289-A630-EC266C98B848}"/>
              </a:ext>
            </a:extLst>
          </p:cNvPr>
          <p:cNvSpPr/>
          <p:nvPr/>
        </p:nvSpPr>
        <p:spPr>
          <a:xfrm>
            <a:off x="152400" y="3163416"/>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2000" b="1" kern="0" dirty="0">
                <a:solidFill>
                  <a:prstClr val="black"/>
                </a:solidFill>
                <a:latin typeface="Traditional Arabic" pitchFamily="18" charset="-78"/>
                <a:cs typeface="SKR HEAD1" pitchFamily="2" charset="-78"/>
              </a:rPr>
              <a:t>Arrange</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41" name="مستطيل مستدير الزوايا 20">
            <a:extLst>
              <a:ext uri="{FF2B5EF4-FFF2-40B4-BE49-F238E27FC236}">
                <a16:creationId xmlns:a16="http://schemas.microsoft.com/office/drawing/2014/main" id="{A19F151E-9B53-440C-AFD5-97AC5FA390C7}"/>
              </a:ext>
            </a:extLst>
          </p:cNvPr>
          <p:cNvSpPr/>
          <p:nvPr/>
        </p:nvSpPr>
        <p:spPr>
          <a:xfrm>
            <a:off x="152896" y="3811488"/>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1" indent="0" algn="ctr" defTabSz="914400" rtl="1"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Transition</a:t>
            </a:r>
            <a:endParaRPr kumimoji="0" lang="ar-SA" sz="1600" b="1" i="0" u="none" strike="noStrike" kern="0" cap="none" spc="0" normalizeH="0" baseline="0" noProof="0" dirty="0">
              <a:ln>
                <a:noFill/>
              </a:ln>
              <a:solidFill>
                <a:prstClr val="black"/>
              </a:solidFill>
              <a:effectLst/>
              <a:uLnTx/>
              <a:uFillTx/>
              <a:latin typeface="Traditional Arabic" pitchFamily="18" charset="-78"/>
              <a:cs typeface="SKR HEAD1" pitchFamily="2" charset="-78"/>
            </a:endParaRPr>
          </a:p>
        </p:txBody>
      </p:sp>
      <p:sp>
        <p:nvSpPr>
          <p:cNvPr id="42" name="مستطيل مستدير الزوايا 21">
            <a:extLst>
              <a:ext uri="{FF2B5EF4-FFF2-40B4-BE49-F238E27FC236}">
                <a16:creationId xmlns:a16="http://schemas.microsoft.com/office/drawing/2014/main" id="{58C57256-4C67-4F87-90FA-55ECA8E19A9B}"/>
              </a:ext>
            </a:extLst>
          </p:cNvPr>
          <p:cNvSpPr/>
          <p:nvPr/>
        </p:nvSpPr>
        <p:spPr>
          <a:xfrm>
            <a:off x="163482" y="4459560"/>
            <a:ext cx="8512734" cy="576064"/>
          </a:xfrm>
          <a:prstGeom prst="roundRect">
            <a:avLst/>
          </a:prstGeom>
          <a:solidFill>
            <a:sysClr val="window" lastClr="FFFFFF"/>
          </a:solidFill>
          <a:ln w="15875" cap="flat" cmpd="sng" algn="ctr">
            <a:solidFill>
              <a:srgbClr val="94C600">
                <a:shade val="75000"/>
                <a:satMod val="125000"/>
                <a:lumMod val="75000"/>
              </a:srgbClr>
            </a:solidFill>
            <a:prstDash val="solid"/>
          </a:ln>
          <a:effectLst/>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kern="0" dirty="0">
                <a:solidFill>
                  <a:prstClr val="black"/>
                </a:solidFill>
                <a:latin typeface="AR CENA" pitchFamily="2" charset="0"/>
                <a:cs typeface="SKR HEAD1" pitchFamily="2" charset="-78"/>
              </a:rPr>
              <a:t>		 </a:t>
            </a:r>
            <a:r>
              <a:rPr lang="ar-SA" sz="2800" kern="0" dirty="0">
                <a:solidFill>
                  <a:prstClr val="black"/>
                </a:solidFill>
                <a:latin typeface="AR CENA" pitchFamily="2" charset="0"/>
                <a:cs typeface="SKR HEAD1" pitchFamily="2" charset="-78"/>
              </a:rPr>
              <a:t>يقوم المتدرب بإضافة المؤثرات المرئية.</a:t>
            </a:r>
          </a:p>
        </p:txBody>
      </p:sp>
      <p:sp>
        <p:nvSpPr>
          <p:cNvPr id="43" name="مستطيل مستدير الزوايا 22">
            <a:extLst>
              <a:ext uri="{FF2B5EF4-FFF2-40B4-BE49-F238E27FC236}">
                <a16:creationId xmlns:a16="http://schemas.microsoft.com/office/drawing/2014/main" id="{8BC1CB0B-222F-41E4-8024-B54C35699E2B}"/>
              </a:ext>
            </a:extLst>
          </p:cNvPr>
          <p:cNvSpPr/>
          <p:nvPr/>
        </p:nvSpPr>
        <p:spPr>
          <a:xfrm>
            <a:off x="6981081" y="4459560"/>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المؤثرات المرئية</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44" name="مستطيل مستدير الزوايا 23">
            <a:extLst>
              <a:ext uri="{FF2B5EF4-FFF2-40B4-BE49-F238E27FC236}">
                <a16:creationId xmlns:a16="http://schemas.microsoft.com/office/drawing/2014/main" id="{853385F3-6AD1-4B27-86D2-062EF7762EFA}"/>
              </a:ext>
            </a:extLst>
          </p:cNvPr>
          <p:cNvSpPr/>
          <p:nvPr/>
        </p:nvSpPr>
        <p:spPr>
          <a:xfrm>
            <a:off x="153393" y="4459560"/>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Visual </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21" name="مستطيل مستدير الزوايا 10">
            <a:extLst>
              <a:ext uri="{FF2B5EF4-FFF2-40B4-BE49-F238E27FC236}">
                <a16:creationId xmlns:a16="http://schemas.microsoft.com/office/drawing/2014/main" id="{8F852DD9-130D-486A-B611-944F71638DA0}"/>
              </a:ext>
            </a:extLst>
          </p:cNvPr>
          <p:cNvSpPr/>
          <p:nvPr/>
        </p:nvSpPr>
        <p:spPr>
          <a:xfrm>
            <a:off x="162985" y="5094380"/>
            <a:ext cx="8512734" cy="576064"/>
          </a:xfrm>
          <a:prstGeom prst="roundRect">
            <a:avLst/>
          </a:prstGeom>
          <a:solidFill>
            <a:sysClr val="window" lastClr="FFFFFF"/>
          </a:solidFill>
          <a:ln w="15875" cap="flat" cmpd="sng" algn="ctr">
            <a:solidFill>
              <a:srgbClr val="94C600">
                <a:shade val="75000"/>
                <a:satMod val="125000"/>
                <a:lumMod val="75000"/>
              </a:srgbClr>
            </a:solidFill>
            <a:prstDash val="solid"/>
          </a:ln>
          <a:effectLst/>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2000" kern="0" dirty="0">
                <a:solidFill>
                  <a:prstClr val="black"/>
                </a:solidFill>
                <a:latin typeface="AR CENA" pitchFamily="2" charset="0"/>
                <a:cs typeface="SKR HEAD1" pitchFamily="2" charset="-78"/>
              </a:rPr>
              <a:t>		 </a:t>
            </a:r>
            <a:r>
              <a:rPr lang="ar-SA" sz="2800" kern="0" dirty="0">
                <a:solidFill>
                  <a:prstClr val="black"/>
                </a:solidFill>
                <a:latin typeface="AR CENA" pitchFamily="2" charset="0"/>
                <a:cs typeface="SKR HEAD1" pitchFamily="2" charset="-78"/>
              </a:rPr>
              <a:t>يقوم المتدرب بإضافة مؤثرات حركية للمشروع.</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22" name="مستطيل مستدير الزوايا 15">
            <a:extLst>
              <a:ext uri="{FF2B5EF4-FFF2-40B4-BE49-F238E27FC236}">
                <a16:creationId xmlns:a16="http://schemas.microsoft.com/office/drawing/2014/main" id="{2411D4E2-4387-4916-AF87-8BC3556B7A76}"/>
              </a:ext>
            </a:extLst>
          </p:cNvPr>
          <p:cNvSpPr/>
          <p:nvPr/>
        </p:nvSpPr>
        <p:spPr>
          <a:xfrm>
            <a:off x="6980582" y="5094380"/>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1" indent="0" algn="ctr" defTabSz="914400" rtl="1" eaLnBrk="1" fontAlgn="auto" latinLnBrk="0" hangingPunct="1">
              <a:lnSpc>
                <a:spcPct val="100000"/>
              </a:lnSpc>
              <a:spcBef>
                <a:spcPts val="0"/>
              </a:spcBef>
              <a:spcAft>
                <a:spcPts val="0"/>
              </a:spcAft>
              <a:buClrTx/>
              <a:buSzTx/>
              <a:buFontTx/>
              <a:buNone/>
              <a:tabLst/>
              <a:defRPr/>
            </a:pPr>
            <a:r>
              <a:rPr kumimoji="0" lang="ar-SA" sz="18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إضافة مؤثر حركي</a:t>
            </a:r>
          </a:p>
        </p:txBody>
      </p:sp>
      <p:sp>
        <p:nvSpPr>
          <p:cNvPr id="23" name="مستطيل مستدير الزوايا 20">
            <a:extLst>
              <a:ext uri="{FF2B5EF4-FFF2-40B4-BE49-F238E27FC236}">
                <a16:creationId xmlns:a16="http://schemas.microsoft.com/office/drawing/2014/main" id="{1AC6FA82-B965-41B0-B5E3-0ACB184F346C}"/>
              </a:ext>
            </a:extLst>
          </p:cNvPr>
          <p:cNvSpPr/>
          <p:nvPr/>
        </p:nvSpPr>
        <p:spPr>
          <a:xfrm>
            <a:off x="152894" y="5094380"/>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1" indent="0" algn="ctr" defTabSz="914400" rtl="1"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Animation</a:t>
            </a:r>
            <a:endParaRPr kumimoji="0" lang="ar-SA" sz="1600" b="1" i="0" u="none" strike="noStrike" kern="0" cap="none" spc="0" normalizeH="0" baseline="0" noProof="0" dirty="0">
              <a:ln>
                <a:noFill/>
              </a:ln>
              <a:solidFill>
                <a:prstClr val="black"/>
              </a:solidFill>
              <a:effectLst/>
              <a:uLnTx/>
              <a:uFillTx/>
              <a:latin typeface="Traditional Arabic" pitchFamily="18" charset="-78"/>
              <a:cs typeface="SKR HEAD1" pitchFamily="2" charset="-78"/>
            </a:endParaRPr>
          </a:p>
        </p:txBody>
      </p:sp>
      <p:sp>
        <p:nvSpPr>
          <p:cNvPr id="24" name="شكل بيضاوي 23">
            <a:extLst>
              <a:ext uri="{FF2B5EF4-FFF2-40B4-BE49-F238E27FC236}">
                <a16:creationId xmlns:a16="http://schemas.microsoft.com/office/drawing/2014/main" id="{0CD258F1-2922-42D7-862E-007E793A181E}"/>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Tree>
    <p:extLst>
      <p:ext uri="{BB962C8B-B14F-4D97-AF65-F5344CB8AC3E}">
        <p14:creationId xmlns:p14="http://schemas.microsoft.com/office/powerpoint/2010/main" val="1514028173"/>
      </p:ext>
    </p:extLst>
  </p:cSld>
  <p:clrMapOvr>
    <a:overrideClrMapping bg1="lt1" tx1="dk1" bg2="lt2" tx2="dk2" accent1="accent1" accent2="accent2" accent3="accent3" accent4="accent4" accent5="accent5" accent6="accent6" hlink="hlink" folHlink="folHlink"/>
  </p:clrMapOvr>
</p:sld>
</file>

<file path=ppt/slides/slide10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C99AB346-EA18-4FCA-9229-A07843048C50}"/>
              </a:ext>
            </a:extLst>
          </p:cNvPr>
          <p:cNvSpPr>
            <a:spLocks noGrp="1" noChangeArrowheads="1"/>
          </p:cNvSpPr>
          <p:nvPr>
            <p:ph type="title"/>
          </p:nvPr>
        </p:nvSpPr>
        <p:spPr>
          <a:xfrm>
            <a:off x="1447800" y="152400"/>
            <a:ext cx="6172200" cy="761988"/>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sz="3600" dirty="0">
                <a:solidFill>
                  <a:schemeClr val="dk1"/>
                </a:solidFill>
                <a:latin typeface="Traditional Arabic" pitchFamily="18" charset="-78"/>
                <a:cs typeface="SKR HEAD1" pitchFamily="2" charset="-78"/>
              </a:rPr>
              <a:t>تطبيق </a:t>
            </a:r>
            <a:r>
              <a:rPr lang="ar-SA" sz="3600" dirty="0">
                <a:solidFill>
                  <a:srgbClr val="C00000"/>
                </a:solidFill>
                <a:latin typeface="Traditional Arabic" pitchFamily="18" charset="-78"/>
                <a:cs typeface="SKR HEAD1" pitchFamily="2" charset="-78"/>
              </a:rPr>
              <a:t>عملي</a:t>
            </a:r>
          </a:p>
        </p:txBody>
      </p:sp>
      <p:sp>
        <p:nvSpPr>
          <p:cNvPr id="34" name="مستطيل مستدير الزوايا 13">
            <a:extLst>
              <a:ext uri="{FF2B5EF4-FFF2-40B4-BE49-F238E27FC236}">
                <a16:creationId xmlns:a16="http://schemas.microsoft.com/office/drawing/2014/main" id="{3DEDD9FC-A6E2-44C4-B299-3385626DEAA5}"/>
              </a:ext>
            </a:extLst>
          </p:cNvPr>
          <p:cNvSpPr/>
          <p:nvPr/>
        </p:nvSpPr>
        <p:spPr>
          <a:xfrm>
            <a:off x="1547191" y="245362"/>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إضافة تعليق</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pic>
        <p:nvPicPr>
          <p:cNvPr id="2" name="صورة 1">
            <a:extLst>
              <a:ext uri="{FF2B5EF4-FFF2-40B4-BE49-F238E27FC236}">
                <a16:creationId xmlns:a16="http://schemas.microsoft.com/office/drawing/2014/main" id="{3310A73F-7D76-4333-9836-6A765939FDAE}"/>
              </a:ext>
            </a:extLst>
          </p:cNvPr>
          <p:cNvPicPr>
            <a:picLocks noChangeAspect="1"/>
          </p:cNvPicPr>
          <p:nvPr/>
        </p:nvPicPr>
        <p:blipFill rotWithShape="1">
          <a:blip r:embed="rId4"/>
          <a:srcRect r="17460"/>
          <a:stretch/>
        </p:blipFill>
        <p:spPr>
          <a:xfrm>
            <a:off x="304801" y="1234937"/>
            <a:ext cx="3962400" cy="5467350"/>
          </a:xfrm>
          <a:prstGeom prst="rect">
            <a:avLst/>
          </a:prstGeom>
        </p:spPr>
      </p:pic>
      <p:sp>
        <p:nvSpPr>
          <p:cNvPr id="22" name="مستطيل 21">
            <a:extLst>
              <a:ext uri="{FF2B5EF4-FFF2-40B4-BE49-F238E27FC236}">
                <a16:creationId xmlns:a16="http://schemas.microsoft.com/office/drawing/2014/main" id="{AB3C1212-F4DB-4757-BBF8-1B64F33A581D}"/>
              </a:ext>
            </a:extLst>
          </p:cNvPr>
          <p:cNvSpPr/>
          <p:nvPr/>
        </p:nvSpPr>
        <p:spPr>
          <a:xfrm>
            <a:off x="308112" y="2816087"/>
            <a:ext cx="1239079" cy="6096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3" name="مستطيل مستدير الزوايا 13">
            <a:extLst>
              <a:ext uri="{FF2B5EF4-FFF2-40B4-BE49-F238E27FC236}">
                <a16:creationId xmlns:a16="http://schemas.microsoft.com/office/drawing/2014/main" id="{1C0E3DCE-BEDB-4432-AC18-F07CA22F3B33}"/>
              </a:ext>
            </a:extLst>
          </p:cNvPr>
          <p:cNvSpPr/>
          <p:nvPr/>
        </p:nvSpPr>
        <p:spPr>
          <a:xfrm>
            <a:off x="4419600" y="1219200"/>
            <a:ext cx="42864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sng" strike="noStrike" kern="0" cap="none" spc="0" normalizeH="0" baseline="0" noProof="0" dirty="0">
                <a:ln>
                  <a:noFill/>
                </a:ln>
                <a:solidFill>
                  <a:prstClr val="black"/>
                </a:solidFill>
                <a:effectLst/>
                <a:uLnTx/>
                <a:uFillTx/>
                <a:latin typeface="Traditional Arabic" pitchFamily="18" charset="-78"/>
                <a:cs typeface="SKR HEAD1" pitchFamily="2" charset="-78"/>
              </a:rPr>
              <a:t>إضافة مؤثر انتقال</a:t>
            </a: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 سحب و إفلات</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24" name="مستطيل مستدير الزوايا 13">
            <a:extLst>
              <a:ext uri="{FF2B5EF4-FFF2-40B4-BE49-F238E27FC236}">
                <a16:creationId xmlns:a16="http://schemas.microsoft.com/office/drawing/2014/main" id="{73250EC6-145B-430F-AAE3-0D85F597BBDE}"/>
              </a:ext>
            </a:extLst>
          </p:cNvPr>
          <p:cNvSpPr/>
          <p:nvPr/>
        </p:nvSpPr>
        <p:spPr>
          <a:xfrm>
            <a:off x="4419600" y="1895466"/>
            <a:ext cx="4286431" cy="115253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sng" strike="noStrike" kern="0" cap="none" spc="0" normalizeH="0" baseline="0" noProof="0" dirty="0">
                <a:ln>
                  <a:noFill/>
                </a:ln>
                <a:solidFill>
                  <a:prstClr val="black"/>
                </a:solidFill>
                <a:effectLst/>
                <a:uLnTx/>
                <a:uFillTx/>
                <a:latin typeface="Traditional Arabic" pitchFamily="18" charset="-78"/>
                <a:cs typeface="SKR HEAD1" pitchFamily="2" charset="-78"/>
              </a:rPr>
              <a:t>مسح مؤثر انتقال</a:t>
            </a: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 تحديد و مسح </a:t>
            </a:r>
            <a:r>
              <a:rPr kumimoji="0" lang="en-US"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Delete </a:t>
            </a: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 أو بزر الفأرة الأيمن على المؤثر في خط الزمن</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25" name="مستطيل مستدير الزوايا 13">
            <a:extLst>
              <a:ext uri="{FF2B5EF4-FFF2-40B4-BE49-F238E27FC236}">
                <a16:creationId xmlns:a16="http://schemas.microsoft.com/office/drawing/2014/main" id="{96F2BC58-1941-4128-9E87-D8FA91EEC2C2}"/>
              </a:ext>
            </a:extLst>
          </p:cNvPr>
          <p:cNvSpPr/>
          <p:nvPr/>
        </p:nvSpPr>
        <p:spPr>
          <a:xfrm>
            <a:off x="4419600" y="3140968"/>
            <a:ext cx="42864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ت</a:t>
            </a:r>
            <a:r>
              <a:rPr kumimoji="0" lang="ar-SA" sz="2000" b="1" i="0" u="sng" strike="noStrike" kern="0" cap="none" spc="0" normalizeH="0" baseline="0" noProof="0" dirty="0">
                <a:ln>
                  <a:noFill/>
                </a:ln>
                <a:solidFill>
                  <a:prstClr val="black"/>
                </a:solidFill>
                <a:effectLst/>
                <a:uLnTx/>
                <a:uFillTx/>
                <a:latin typeface="Traditional Arabic" pitchFamily="18" charset="-78"/>
                <a:cs typeface="SKR HEAD1" pitchFamily="2" charset="-78"/>
              </a:rPr>
              <a:t>حديد مدة مؤثر انتقال</a:t>
            </a: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 سحب بالفأرة</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26" name="مستطيل مستدير الزوايا 13">
            <a:extLst>
              <a:ext uri="{FF2B5EF4-FFF2-40B4-BE49-F238E27FC236}">
                <a16:creationId xmlns:a16="http://schemas.microsoft.com/office/drawing/2014/main" id="{EF5CC3ED-93F3-48DE-B9C9-5C268EA64872}"/>
              </a:ext>
            </a:extLst>
          </p:cNvPr>
          <p:cNvSpPr/>
          <p:nvPr/>
        </p:nvSpPr>
        <p:spPr>
          <a:xfrm>
            <a:off x="4419600" y="3868039"/>
            <a:ext cx="42864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يمكن وضع تأثيري متجاورين</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45" name="شكل بيضاوي 44">
            <a:extLst>
              <a:ext uri="{FF2B5EF4-FFF2-40B4-BE49-F238E27FC236}">
                <a16:creationId xmlns:a16="http://schemas.microsoft.com/office/drawing/2014/main" id="{707A1794-5CA0-464C-814A-7F3623719835}"/>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pic>
        <p:nvPicPr>
          <p:cNvPr id="25602" name="Picture 2" descr="Chat vert icon">
            <a:extLst>
              <a:ext uri="{FF2B5EF4-FFF2-40B4-BE49-F238E27FC236}">
                <a16:creationId xmlns:a16="http://schemas.microsoft.com/office/drawing/2014/main" id="{50623551-46F7-4B1E-8BB1-597E908FCB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9062" y="4914900"/>
            <a:ext cx="1447800"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5582198"/>
      </p:ext>
    </p:extLst>
  </p:cSld>
  <p:clrMapOvr>
    <a:overrideClrMapping bg1="lt1" tx1="dk1" bg2="lt2" tx2="dk2" accent1="accent1" accent2="accent2" accent3="accent3" accent4="accent4" accent5="accent5" accent6="accent6" hlink="hlink" folHlink="folHlink"/>
  </p:clrMapOvr>
</p:sld>
</file>

<file path=ppt/slides/slide10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139E7D52-21A4-422E-8450-CF5B73CB3C4C}"/>
              </a:ext>
            </a:extLst>
          </p:cNvPr>
          <p:cNvPicPr>
            <a:picLocks noChangeAspect="1"/>
          </p:cNvPicPr>
          <p:nvPr/>
        </p:nvPicPr>
        <p:blipFill>
          <a:blip r:embed="rId4"/>
          <a:stretch>
            <a:fillRect/>
          </a:stretch>
        </p:blipFill>
        <p:spPr>
          <a:xfrm>
            <a:off x="152400" y="1030479"/>
            <a:ext cx="3810000" cy="5675121"/>
          </a:xfrm>
          <a:prstGeom prst="rect">
            <a:avLst/>
          </a:prstGeom>
        </p:spPr>
      </p:pic>
      <p:sp>
        <p:nvSpPr>
          <p:cNvPr id="7" name="Rectangle 2">
            <a:extLst>
              <a:ext uri="{FF2B5EF4-FFF2-40B4-BE49-F238E27FC236}">
                <a16:creationId xmlns:a16="http://schemas.microsoft.com/office/drawing/2014/main" id="{C99AB346-EA18-4FCA-9229-A07843048C50}"/>
              </a:ext>
            </a:extLst>
          </p:cNvPr>
          <p:cNvSpPr>
            <a:spLocks noGrp="1" noChangeArrowheads="1"/>
          </p:cNvSpPr>
          <p:nvPr>
            <p:ph type="title"/>
          </p:nvPr>
        </p:nvSpPr>
        <p:spPr>
          <a:xfrm>
            <a:off x="1447800" y="152400"/>
            <a:ext cx="6172200" cy="761988"/>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sz="3600" dirty="0">
                <a:latin typeface="Traditional Arabic" pitchFamily="18" charset="-78"/>
                <a:cs typeface="SKR HEAD1" pitchFamily="2" charset="-78"/>
              </a:rPr>
              <a:t>تطبيق </a:t>
            </a:r>
            <a:r>
              <a:rPr lang="ar-SA" sz="3600" dirty="0">
                <a:solidFill>
                  <a:srgbClr val="C00000"/>
                </a:solidFill>
                <a:latin typeface="Traditional Arabic" pitchFamily="18" charset="-78"/>
                <a:cs typeface="SKR HEAD1" pitchFamily="2" charset="-78"/>
              </a:rPr>
              <a:t>عملي</a:t>
            </a:r>
          </a:p>
        </p:txBody>
      </p:sp>
      <p:sp>
        <p:nvSpPr>
          <p:cNvPr id="34" name="مستطيل مستدير الزوايا 13">
            <a:extLst>
              <a:ext uri="{FF2B5EF4-FFF2-40B4-BE49-F238E27FC236}">
                <a16:creationId xmlns:a16="http://schemas.microsoft.com/office/drawing/2014/main" id="{3DEDD9FC-A6E2-44C4-B299-3385626DEAA5}"/>
              </a:ext>
            </a:extLst>
          </p:cNvPr>
          <p:cNvSpPr/>
          <p:nvPr/>
        </p:nvSpPr>
        <p:spPr>
          <a:xfrm>
            <a:off x="1547191" y="245362"/>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إضافة مؤثر انتقال</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22" name="مستطيل 21">
            <a:extLst>
              <a:ext uri="{FF2B5EF4-FFF2-40B4-BE49-F238E27FC236}">
                <a16:creationId xmlns:a16="http://schemas.microsoft.com/office/drawing/2014/main" id="{AB3C1212-F4DB-4757-BBF8-1B64F33A581D}"/>
              </a:ext>
            </a:extLst>
          </p:cNvPr>
          <p:cNvSpPr/>
          <p:nvPr/>
        </p:nvSpPr>
        <p:spPr>
          <a:xfrm>
            <a:off x="172279" y="2438400"/>
            <a:ext cx="1123122" cy="4572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مستدير الزوايا 13">
            <a:extLst>
              <a:ext uri="{FF2B5EF4-FFF2-40B4-BE49-F238E27FC236}">
                <a16:creationId xmlns:a16="http://schemas.microsoft.com/office/drawing/2014/main" id="{0A46B6BE-82B0-4E71-97A2-B7E2CE2E5425}"/>
              </a:ext>
            </a:extLst>
          </p:cNvPr>
          <p:cNvSpPr/>
          <p:nvPr/>
        </p:nvSpPr>
        <p:spPr>
          <a:xfrm>
            <a:off x="4419600" y="1219200"/>
            <a:ext cx="42864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إضافة مؤثر انتقال: سحب و إفلات</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9" name="مستطيل مستدير الزوايا 13">
            <a:extLst>
              <a:ext uri="{FF2B5EF4-FFF2-40B4-BE49-F238E27FC236}">
                <a16:creationId xmlns:a16="http://schemas.microsoft.com/office/drawing/2014/main" id="{E9C62AC5-F320-43A8-B587-C815EA3B11F9}"/>
              </a:ext>
            </a:extLst>
          </p:cNvPr>
          <p:cNvSpPr/>
          <p:nvPr/>
        </p:nvSpPr>
        <p:spPr>
          <a:xfrm>
            <a:off x="4419600" y="1895466"/>
            <a:ext cx="4286431" cy="115253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مسح مؤثر انتقال: تحديد و مسح </a:t>
            </a:r>
            <a:r>
              <a:rPr kumimoji="0" lang="en-US"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Delete </a:t>
            </a: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 أو بزر الفأرة الأيمن على المؤثر في خط الزمن</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10" name="مستطيل مستدير الزوايا 13">
            <a:extLst>
              <a:ext uri="{FF2B5EF4-FFF2-40B4-BE49-F238E27FC236}">
                <a16:creationId xmlns:a16="http://schemas.microsoft.com/office/drawing/2014/main" id="{6F721520-1335-4E14-8CBD-10131E43E039}"/>
              </a:ext>
            </a:extLst>
          </p:cNvPr>
          <p:cNvSpPr/>
          <p:nvPr/>
        </p:nvSpPr>
        <p:spPr>
          <a:xfrm>
            <a:off x="4419600" y="3140968"/>
            <a:ext cx="42864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تحديد مدة مؤثر انتقال: سحب بالفأرة</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11" name="مستطيل مستدير الزوايا 13">
            <a:extLst>
              <a:ext uri="{FF2B5EF4-FFF2-40B4-BE49-F238E27FC236}">
                <a16:creationId xmlns:a16="http://schemas.microsoft.com/office/drawing/2014/main" id="{3F5ED16A-2D44-48C6-BE94-7EEF403234CD}"/>
              </a:ext>
            </a:extLst>
          </p:cNvPr>
          <p:cNvSpPr/>
          <p:nvPr/>
        </p:nvSpPr>
        <p:spPr>
          <a:xfrm>
            <a:off x="4419600" y="3868039"/>
            <a:ext cx="42864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يمكن وضع تأثيري متجاورين</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12" name="شكل بيضاوي 11">
            <a:extLst>
              <a:ext uri="{FF2B5EF4-FFF2-40B4-BE49-F238E27FC236}">
                <a16:creationId xmlns:a16="http://schemas.microsoft.com/office/drawing/2014/main" id="{70D3E2F0-B36B-4E84-8641-E71A9E6FC260}"/>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Tree>
    <p:extLst>
      <p:ext uri="{BB962C8B-B14F-4D97-AF65-F5344CB8AC3E}">
        <p14:creationId xmlns:p14="http://schemas.microsoft.com/office/powerpoint/2010/main" val="1579354552"/>
      </p:ext>
    </p:extLst>
  </p:cSld>
  <p:clrMapOvr>
    <a:overrideClrMapping bg1="lt1" tx1="dk1" bg2="lt2" tx2="dk2" accent1="accent1" accent2="accent2" accent3="accent3" accent4="accent4" accent5="accent5" accent6="accent6" hlink="hlink" folHlink="folHlink"/>
  </p:clrMapOvr>
</p:sld>
</file>

<file path=ppt/slides/slide10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72F69A9E-FD62-440F-9410-190AEA5A11BE}"/>
              </a:ext>
            </a:extLst>
          </p:cNvPr>
          <p:cNvPicPr>
            <a:picLocks noChangeAspect="1"/>
          </p:cNvPicPr>
          <p:nvPr/>
        </p:nvPicPr>
        <p:blipFill>
          <a:blip r:embed="rId4"/>
          <a:stretch>
            <a:fillRect/>
          </a:stretch>
        </p:blipFill>
        <p:spPr>
          <a:xfrm>
            <a:off x="228600" y="944039"/>
            <a:ext cx="4114800" cy="5788065"/>
          </a:xfrm>
          <a:prstGeom prst="rect">
            <a:avLst/>
          </a:prstGeom>
        </p:spPr>
      </p:pic>
      <p:sp>
        <p:nvSpPr>
          <p:cNvPr id="7" name="Rectangle 2">
            <a:extLst>
              <a:ext uri="{FF2B5EF4-FFF2-40B4-BE49-F238E27FC236}">
                <a16:creationId xmlns:a16="http://schemas.microsoft.com/office/drawing/2014/main" id="{C99AB346-EA18-4FCA-9229-A07843048C50}"/>
              </a:ext>
            </a:extLst>
          </p:cNvPr>
          <p:cNvSpPr>
            <a:spLocks noGrp="1" noChangeArrowheads="1"/>
          </p:cNvSpPr>
          <p:nvPr>
            <p:ph type="title"/>
          </p:nvPr>
        </p:nvSpPr>
        <p:spPr>
          <a:xfrm>
            <a:off x="1447800" y="152400"/>
            <a:ext cx="6172200" cy="761988"/>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sz="3600" dirty="0">
                <a:latin typeface="Traditional Arabic" pitchFamily="18" charset="-78"/>
                <a:cs typeface="SKR HEAD1" pitchFamily="2" charset="-78"/>
              </a:rPr>
              <a:t>تطبيق </a:t>
            </a:r>
            <a:r>
              <a:rPr lang="ar-SA" sz="3600" dirty="0">
                <a:solidFill>
                  <a:srgbClr val="C00000"/>
                </a:solidFill>
                <a:latin typeface="Traditional Arabic" pitchFamily="18" charset="-78"/>
                <a:cs typeface="SKR HEAD1" pitchFamily="2" charset="-78"/>
              </a:rPr>
              <a:t>عملي</a:t>
            </a:r>
          </a:p>
        </p:txBody>
      </p:sp>
      <p:sp>
        <p:nvSpPr>
          <p:cNvPr id="34" name="مستطيل مستدير الزوايا 13">
            <a:extLst>
              <a:ext uri="{FF2B5EF4-FFF2-40B4-BE49-F238E27FC236}">
                <a16:creationId xmlns:a16="http://schemas.microsoft.com/office/drawing/2014/main" id="{3DEDD9FC-A6E2-44C4-B299-3385626DEAA5}"/>
              </a:ext>
            </a:extLst>
          </p:cNvPr>
          <p:cNvSpPr/>
          <p:nvPr/>
        </p:nvSpPr>
        <p:spPr>
          <a:xfrm>
            <a:off x="1547191" y="245362"/>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إضافة مؤثر مرئي</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22" name="مستطيل 21">
            <a:extLst>
              <a:ext uri="{FF2B5EF4-FFF2-40B4-BE49-F238E27FC236}">
                <a16:creationId xmlns:a16="http://schemas.microsoft.com/office/drawing/2014/main" id="{AB3C1212-F4DB-4757-BBF8-1B64F33A581D}"/>
              </a:ext>
            </a:extLst>
          </p:cNvPr>
          <p:cNvSpPr/>
          <p:nvPr/>
        </p:nvSpPr>
        <p:spPr>
          <a:xfrm>
            <a:off x="245165" y="2819400"/>
            <a:ext cx="1302026" cy="4572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مستدير الزوايا 13">
            <a:extLst>
              <a:ext uri="{FF2B5EF4-FFF2-40B4-BE49-F238E27FC236}">
                <a16:creationId xmlns:a16="http://schemas.microsoft.com/office/drawing/2014/main" id="{0A46B6BE-82B0-4E71-97A2-B7E2CE2E5425}"/>
              </a:ext>
            </a:extLst>
          </p:cNvPr>
          <p:cNvSpPr/>
          <p:nvPr/>
        </p:nvSpPr>
        <p:spPr>
          <a:xfrm>
            <a:off x="4419600" y="1219200"/>
            <a:ext cx="42864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إضافة مؤثر مرئي: سحب و إفلات</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9" name="مستطيل مستدير الزوايا 13">
            <a:extLst>
              <a:ext uri="{FF2B5EF4-FFF2-40B4-BE49-F238E27FC236}">
                <a16:creationId xmlns:a16="http://schemas.microsoft.com/office/drawing/2014/main" id="{E9C62AC5-F320-43A8-B587-C815EA3B11F9}"/>
              </a:ext>
            </a:extLst>
          </p:cNvPr>
          <p:cNvSpPr/>
          <p:nvPr/>
        </p:nvSpPr>
        <p:spPr>
          <a:xfrm>
            <a:off x="4419600" y="1895466"/>
            <a:ext cx="4286431" cy="115253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مسح مؤثر مرئي: من لوحة الخصائص في أقصى اليمين بجوار المسرح </a:t>
            </a:r>
            <a:r>
              <a:rPr kumimoji="0" lang="en-US"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Canvas</a:t>
            </a: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10" name="مستطيل مستدير الزوايا 13">
            <a:extLst>
              <a:ext uri="{FF2B5EF4-FFF2-40B4-BE49-F238E27FC236}">
                <a16:creationId xmlns:a16="http://schemas.microsoft.com/office/drawing/2014/main" id="{6F721520-1335-4E14-8CBD-10131E43E039}"/>
              </a:ext>
            </a:extLst>
          </p:cNvPr>
          <p:cNvSpPr/>
          <p:nvPr/>
        </p:nvSpPr>
        <p:spPr>
          <a:xfrm>
            <a:off x="4419600" y="3140968"/>
            <a:ext cx="42864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تحديد مدة مؤثر مرئي: سحب بالفأرة.</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11" name="مستطيل مستدير الزوايا 13">
            <a:extLst>
              <a:ext uri="{FF2B5EF4-FFF2-40B4-BE49-F238E27FC236}">
                <a16:creationId xmlns:a16="http://schemas.microsoft.com/office/drawing/2014/main" id="{3F5ED16A-2D44-48C6-BE94-7EEF403234CD}"/>
              </a:ext>
            </a:extLst>
          </p:cNvPr>
          <p:cNvSpPr/>
          <p:nvPr/>
        </p:nvSpPr>
        <p:spPr>
          <a:xfrm>
            <a:off x="4419600" y="3868039"/>
            <a:ext cx="42864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يمكن إضافة تأثيري</a:t>
            </a:r>
            <a:r>
              <a:rPr lang="ar-SA" sz="2000" b="1" kern="0" dirty="0">
                <a:solidFill>
                  <a:prstClr val="black"/>
                </a:solidFill>
                <a:latin typeface="Traditional Arabic" pitchFamily="18" charset="-78"/>
                <a:cs typeface="SKR HEAD1" pitchFamily="2" charset="-78"/>
              </a:rPr>
              <a:t>ن</a:t>
            </a: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 متجاورين.</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12" name="مستطيل مستدير الزوايا 13">
            <a:extLst>
              <a:ext uri="{FF2B5EF4-FFF2-40B4-BE49-F238E27FC236}">
                <a16:creationId xmlns:a16="http://schemas.microsoft.com/office/drawing/2014/main" id="{FBC36767-621F-44CF-A576-6D7D3B47C688}"/>
              </a:ext>
            </a:extLst>
          </p:cNvPr>
          <p:cNvSpPr/>
          <p:nvPr/>
        </p:nvSpPr>
        <p:spPr>
          <a:xfrm>
            <a:off x="4439478" y="4531054"/>
            <a:ext cx="4286431" cy="726746"/>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يمكن إضافة التأثير قبل و بعد الوسيطة المحددة بوضعه في المنتصف.</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13" name="شكل بيضاوي 12">
            <a:extLst>
              <a:ext uri="{FF2B5EF4-FFF2-40B4-BE49-F238E27FC236}">
                <a16:creationId xmlns:a16="http://schemas.microsoft.com/office/drawing/2014/main" id="{6714542A-BA9A-475C-87F5-5C0CA14513C7}"/>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
        <p:nvSpPr>
          <p:cNvPr id="14" name="مستطيل مستدير الزوايا 13">
            <a:extLst>
              <a:ext uri="{FF2B5EF4-FFF2-40B4-BE49-F238E27FC236}">
                <a16:creationId xmlns:a16="http://schemas.microsoft.com/office/drawing/2014/main" id="{02CE36E1-C377-46F1-BFD3-0A308F499ED8}"/>
              </a:ext>
            </a:extLst>
          </p:cNvPr>
          <p:cNvSpPr/>
          <p:nvPr/>
        </p:nvSpPr>
        <p:spPr>
          <a:xfrm>
            <a:off x="4416287" y="5334000"/>
            <a:ext cx="3584713" cy="726746"/>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لا يمكن إضافة التأثير على الملفات الصوتية</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Tree>
    <p:extLst>
      <p:ext uri="{BB962C8B-B14F-4D97-AF65-F5344CB8AC3E}">
        <p14:creationId xmlns:p14="http://schemas.microsoft.com/office/powerpoint/2010/main" val="4206395288"/>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704800" y="219146"/>
            <a:ext cx="7467600" cy="778098"/>
          </a:xfrm>
          <a:prstGeom prst="roundRect">
            <a:avLst/>
          </a:prstGeom>
        </p:spPr>
        <p:style>
          <a:lnRef idx="2">
            <a:schemeClr val="accent1"/>
          </a:lnRef>
          <a:fillRef idx="1">
            <a:schemeClr val="lt1"/>
          </a:fillRef>
          <a:effectRef idx="0">
            <a:schemeClr val="accent1"/>
          </a:effectRef>
          <a:fontRef idx="minor">
            <a:schemeClr val="dk1"/>
          </a:fontRef>
        </p:style>
        <p:txBody>
          <a:bodyPr anchor="ctr">
            <a:normAutofit/>
          </a:bodyPr>
          <a:lstStyle/>
          <a:p>
            <a:pPr algn="ctr"/>
            <a:r>
              <a:rPr lang="ar-SA" sz="3200" dirty="0">
                <a:solidFill>
                  <a:schemeClr val="tx1"/>
                </a:solidFill>
                <a:latin typeface="BoutrosART" panose="020A0503020102020204" pitchFamily="18" charset="-78"/>
                <a:ea typeface="BoutrosART" panose="020A0503020102020204" pitchFamily="18" charset="-78"/>
                <a:cs typeface="AGA Aladdin Regular" pitchFamily="2" charset="-78"/>
              </a:rPr>
              <a:t>كامتيجا</a:t>
            </a:r>
            <a:r>
              <a:rPr lang="ar-SA" sz="3200" dirty="0">
                <a:solidFill>
                  <a:schemeClr val="tx1"/>
                </a:solidFill>
                <a:latin typeface="BoutrosART" panose="020A0503020102020204" pitchFamily="18" charset="-78"/>
                <a:ea typeface="BoutrosART" panose="020A0503020102020204" pitchFamily="18" charset="-78"/>
                <a:cs typeface="AF_Taif Normal" pitchFamily="2" charset="-78"/>
              </a:rPr>
              <a:t> </a:t>
            </a:r>
            <a:r>
              <a:rPr lang="en-US" sz="3200" dirty="0">
                <a:solidFill>
                  <a:schemeClr val="tx1"/>
                </a:solidFill>
                <a:latin typeface="BoutrosART" panose="020A0503020102020204" pitchFamily="18" charset="-78"/>
                <a:ea typeface="BoutrosART" panose="020A0503020102020204" pitchFamily="18" charset="-78"/>
                <a:cs typeface="AF_Taif Normal" pitchFamily="2" charset="-78"/>
              </a:rPr>
              <a:t>Camtasia Studio</a:t>
            </a:r>
          </a:p>
        </p:txBody>
      </p:sp>
      <p:sp>
        <p:nvSpPr>
          <p:cNvPr id="5" name="شكل بيضاوي 4"/>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
        <p:nvSpPr>
          <p:cNvPr id="16" name="مستطيل مستدير الزوايا 15"/>
          <p:cNvSpPr/>
          <p:nvPr/>
        </p:nvSpPr>
        <p:spPr>
          <a:xfrm>
            <a:off x="924131" y="1524000"/>
            <a:ext cx="7028937" cy="778098"/>
          </a:xfrm>
          <a:prstGeom prst="roundRect">
            <a:avLst/>
          </a:prstGeom>
        </p:spPr>
        <p:style>
          <a:lnRef idx="2">
            <a:schemeClr val="accent1"/>
          </a:lnRef>
          <a:fillRef idx="1">
            <a:schemeClr val="lt1"/>
          </a:fillRef>
          <a:effectRef idx="0">
            <a:schemeClr val="accent1"/>
          </a:effectRef>
          <a:fontRef idx="minor">
            <a:schemeClr val="dk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800" b="1" cap="small" dirty="0">
                <a:solidFill>
                  <a:prstClr val="black"/>
                </a:solidFill>
                <a:latin typeface="Traditional Arabic" panose="02020603050405020304" pitchFamily="18" charset="-78"/>
                <a:ea typeface="BoutrosART" panose="020A0503020102020204" pitchFamily="18" charset="-78"/>
                <a:cs typeface="Traditional Arabic" panose="02020603050405020304" pitchFamily="18" charset="-78"/>
              </a:rPr>
              <a:t>ما هي توقعاتك المسبقة عن هذه الدورة؟</a:t>
            </a:r>
          </a:p>
        </p:txBody>
      </p:sp>
      <p:pic>
        <p:nvPicPr>
          <p:cNvPr id="11" name="Picture 2" descr="http://blog.edmodo.com/wp-content/uploads/2012/04/training-group-badge-icon-296x3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7173" y="296393"/>
            <a:ext cx="615289" cy="623604"/>
          </a:xfrm>
          <a:prstGeom prst="rect">
            <a:avLst/>
          </a:prstGeom>
          <a:noFill/>
          <a:extLst>
            <a:ext uri="{909E8E84-426E-40DD-AFC4-6F175D3DCCD1}">
              <a14:hiddenFill xmlns:a14="http://schemas.microsoft.com/office/drawing/2010/main">
                <a:solidFill>
                  <a:srgbClr val="FFFFFF"/>
                </a:solidFill>
              </a14:hiddenFill>
            </a:ext>
          </a:extLst>
        </p:spPr>
      </p:pic>
      <p:pic>
        <p:nvPicPr>
          <p:cNvPr id="9" name="صورة 8">
            <a:extLst>
              <a:ext uri="{FF2B5EF4-FFF2-40B4-BE49-F238E27FC236}">
                <a16:creationId xmlns:a16="http://schemas.microsoft.com/office/drawing/2014/main" id="{0D780164-876C-4E16-9710-DBCF9238FE1C}"/>
              </a:ext>
            </a:extLst>
          </p:cNvPr>
          <p:cNvPicPr>
            <a:picLocks noChangeAspect="1"/>
          </p:cNvPicPr>
          <p:nvPr/>
        </p:nvPicPr>
        <p:blipFill>
          <a:blip r:embed="rId4">
            <a:duotone>
              <a:schemeClr val="accent1">
                <a:shade val="45000"/>
                <a:satMod val="135000"/>
              </a:schemeClr>
              <a:prstClr val="white"/>
            </a:duotone>
          </a:blip>
          <a:stretch>
            <a:fillRect/>
          </a:stretch>
        </p:blipFill>
        <p:spPr>
          <a:xfrm>
            <a:off x="2819400" y="3101702"/>
            <a:ext cx="2971800" cy="2908402"/>
          </a:xfrm>
          <a:prstGeom prst="rect">
            <a:avLst/>
          </a:prstGeom>
        </p:spPr>
      </p:pic>
    </p:spTree>
    <p:extLst>
      <p:ext uri="{BB962C8B-B14F-4D97-AF65-F5344CB8AC3E}">
        <p14:creationId xmlns:p14="http://schemas.microsoft.com/office/powerpoint/2010/main" val="84885866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72F69A9E-FD62-440F-9410-190AEA5A11BE}"/>
              </a:ext>
            </a:extLst>
          </p:cNvPr>
          <p:cNvPicPr>
            <a:picLocks noChangeAspect="1"/>
          </p:cNvPicPr>
          <p:nvPr/>
        </p:nvPicPr>
        <p:blipFill>
          <a:blip r:embed="rId4"/>
          <a:stretch>
            <a:fillRect/>
          </a:stretch>
        </p:blipFill>
        <p:spPr>
          <a:xfrm>
            <a:off x="228600" y="944039"/>
            <a:ext cx="4114800" cy="5788065"/>
          </a:xfrm>
          <a:prstGeom prst="rect">
            <a:avLst/>
          </a:prstGeom>
        </p:spPr>
      </p:pic>
      <p:sp>
        <p:nvSpPr>
          <p:cNvPr id="7" name="Rectangle 2">
            <a:extLst>
              <a:ext uri="{FF2B5EF4-FFF2-40B4-BE49-F238E27FC236}">
                <a16:creationId xmlns:a16="http://schemas.microsoft.com/office/drawing/2014/main" id="{C99AB346-EA18-4FCA-9229-A07843048C50}"/>
              </a:ext>
            </a:extLst>
          </p:cNvPr>
          <p:cNvSpPr>
            <a:spLocks noGrp="1" noChangeArrowheads="1"/>
          </p:cNvSpPr>
          <p:nvPr>
            <p:ph type="title"/>
          </p:nvPr>
        </p:nvSpPr>
        <p:spPr>
          <a:xfrm>
            <a:off x="1447800" y="152400"/>
            <a:ext cx="6172200" cy="761988"/>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sz="3600" dirty="0">
                <a:latin typeface="Traditional Arabic" pitchFamily="18" charset="-78"/>
                <a:cs typeface="SKR HEAD1" pitchFamily="2" charset="-78"/>
              </a:rPr>
              <a:t>تطبيق </a:t>
            </a:r>
            <a:r>
              <a:rPr lang="ar-SA" sz="3600" dirty="0">
                <a:solidFill>
                  <a:srgbClr val="C00000"/>
                </a:solidFill>
                <a:latin typeface="Traditional Arabic" pitchFamily="18" charset="-78"/>
                <a:cs typeface="SKR HEAD1" pitchFamily="2" charset="-78"/>
              </a:rPr>
              <a:t>عملي</a:t>
            </a:r>
          </a:p>
        </p:txBody>
      </p:sp>
      <p:sp>
        <p:nvSpPr>
          <p:cNvPr id="34" name="مستطيل مستدير الزوايا 13">
            <a:extLst>
              <a:ext uri="{FF2B5EF4-FFF2-40B4-BE49-F238E27FC236}">
                <a16:creationId xmlns:a16="http://schemas.microsoft.com/office/drawing/2014/main" id="{3DEDD9FC-A6E2-44C4-B299-3385626DEAA5}"/>
              </a:ext>
            </a:extLst>
          </p:cNvPr>
          <p:cNvSpPr/>
          <p:nvPr/>
        </p:nvSpPr>
        <p:spPr>
          <a:xfrm>
            <a:off x="1547191" y="245362"/>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إضافة مؤثر مرئي</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22" name="مستطيل 21">
            <a:extLst>
              <a:ext uri="{FF2B5EF4-FFF2-40B4-BE49-F238E27FC236}">
                <a16:creationId xmlns:a16="http://schemas.microsoft.com/office/drawing/2014/main" id="{AB3C1212-F4DB-4757-BBF8-1B64F33A581D}"/>
              </a:ext>
            </a:extLst>
          </p:cNvPr>
          <p:cNvSpPr/>
          <p:nvPr/>
        </p:nvSpPr>
        <p:spPr>
          <a:xfrm>
            <a:off x="245165" y="2819400"/>
            <a:ext cx="1302026" cy="4572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مستدير الزوايا 13">
            <a:extLst>
              <a:ext uri="{FF2B5EF4-FFF2-40B4-BE49-F238E27FC236}">
                <a16:creationId xmlns:a16="http://schemas.microsoft.com/office/drawing/2014/main" id="{0A46B6BE-82B0-4E71-97A2-B7E2CE2E5425}"/>
              </a:ext>
            </a:extLst>
          </p:cNvPr>
          <p:cNvSpPr/>
          <p:nvPr/>
        </p:nvSpPr>
        <p:spPr>
          <a:xfrm>
            <a:off x="4419600" y="1219200"/>
            <a:ext cx="4286431" cy="2362200"/>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i="0" u="none" strike="noStrike" kern="0" cap="none" spc="0" normalizeH="0" baseline="0" noProof="0" dirty="0">
                <a:ln>
                  <a:noFill/>
                </a:ln>
                <a:solidFill>
                  <a:prstClr val="black"/>
                </a:solidFill>
                <a:effectLst/>
                <a:uLnTx/>
                <a:uFillTx/>
                <a:latin typeface="Traditional Arabic" pitchFamily="18" charset="-78"/>
                <a:cs typeface="SKR HEAD1" pitchFamily="2" charset="-78"/>
              </a:rPr>
              <a:t>قم بإضافة عنصر كتابة</a:t>
            </a:r>
            <a:r>
              <a:rPr lang="ar-SA" sz="2800" kern="0" dirty="0">
                <a:solidFill>
                  <a:prstClr val="black"/>
                </a:solidFill>
                <a:latin typeface="Traditional Arabic" pitchFamily="18" charset="-78"/>
                <a:cs typeface="SKR HEAD1" pitchFamily="2" charset="-78"/>
              </a:rPr>
              <a:t> </a:t>
            </a:r>
            <a:r>
              <a:rPr lang="en-US" sz="2800" kern="0" dirty="0">
                <a:solidFill>
                  <a:prstClr val="black"/>
                </a:solidFill>
                <a:latin typeface="Traditional Arabic" pitchFamily="18" charset="-78"/>
                <a:cs typeface="SKR HEAD1" pitchFamily="2" charset="-78"/>
              </a:rPr>
              <a:t>Callouts</a:t>
            </a:r>
            <a:r>
              <a:rPr kumimoji="0" lang="ar-SA" sz="2800" i="0" u="none" strike="noStrike" kern="0" cap="none" spc="0" normalizeH="0" baseline="0" noProof="0" dirty="0">
                <a:ln>
                  <a:noFill/>
                </a:ln>
                <a:solidFill>
                  <a:prstClr val="black"/>
                </a:solidFill>
                <a:effectLst/>
                <a:uLnTx/>
                <a:uFillTx/>
                <a:latin typeface="Traditional Arabic" pitchFamily="18" charset="-78"/>
                <a:cs typeface="SKR HEAD1" pitchFamily="2" charset="-78"/>
              </a:rPr>
              <a:t> ثم طبق عليه المؤثر </a:t>
            </a:r>
            <a:r>
              <a:rPr kumimoji="0" lang="en-US" sz="2800" i="0" u="none" strike="noStrike" kern="0" cap="none" spc="0" normalizeH="0" baseline="0" noProof="0" dirty="0">
                <a:ln>
                  <a:noFill/>
                </a:ln>
                <a:solidFill>
                  <a:prstClr val="black"/>
                </a:solidFill>
                <a:effectLst/>
                <a:uLnTx/>
                <a:uFillTx/>
                <a:latin typeface="Traditional Arabic" pitchFamily="18" charset="-78"/>
                <a:cs typeface="SKR HEAD1" pitchFamily="2" charset="-78"/>
              </a:rPr>
              <a:t>Sliding</a:t>
            </a:r>
            <a:endParaRPr kumimoji="0" lang="ar-SA" sz="160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13" name="شكل بيضاوي 12">
            <a:extLst>
              <a:ext uri="{FF2B5EF4-FFF2-40B4-BE49-F238E27FC236}">
                <a16:creationId xmlns:a16="http://schemas.microsoft.com/office/drawing/2014/main" id="{6714542A-BA9A-475C-87F5-5C0CA14513C7}"/>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
        <p:nvSpPr>
          <p:cNvPr id="15" name="مستطيل 14">
            <a:extLst>
              <a:ext uri="{FF2B5EF4-FFF2-40B4-BE49-F238E27FC236}">
                <a16:creationId xmlns:a16="http://schemas.microsoft.com/office/drawing/2014/main" id="{3452EE3E-36D0-42B2-B2B3-D52CC8F86C0F}"/>
              </a:ext>
            </a:extLst>
          </p:cNvPr>
          <p:cNvSpPr/>
          <p:nvPr/>
        </p:nvSpPr>
        <p:spPr>
          <a:xfrm>
            <a:off x="1634987" y="5736448"/>
            <a:ext cx="1260613" cy="876189"/>
          </a:xfrm>
          <a:prstGeom prst="rect">
            <a:avLst/>
          </a:prstGeom>
          <a:noFill/>
          <a:ln w="38100">
            <a:solidFill>
              <a:srgbClr val="FFFF00"/>
            </a:solidFill>
          </a:ln>
        </p:spPr>
        <p:style>
          <a:lnRef idx="2">
            <a:schemeClr val="accent1"/>
          </a:lnRef>
          <a:fillRef idx="1">
            <a:schemeClr val="lt1"/>
          </a:fillRef>
          <a:effectRef idx="0">
            <a:schemeClr val="accent1"/>
          </a:effectRef>
          <a:fontRef idx="minor">
            <a:schemeClr val="dk1"/>
          </a:fontRef>
        </p:style>
        <p:txBody>
          <a:bodyPr rtlCol="1" anchor="ctr">
            <a:scene3d>
              <a:camera prst="obliqueTopRight"/>
              <a:lightRig rig="threePt" dir="t"/>
            </a:scene3d>
          </a:bodyPr>
          <a:lstStyle/>
          <a:p>
            <a:pPr algn="ctr"/>
            <a:endParaRPr lang="ar-SA">
              <a:ln>
                <a:solidFill>
                  <a:srgbClr val="FFFF00"/>
                </a:solidFill>
              </a:ln>
              <a:solidFill>
                <a:srgbClr val="FFFF00"/>
              </a:solidFill>
            </a:endParaRPr>
          </a:p>
        </p:txBody>
      </p:sp>
      <p:sp>
        <p:nvSpPr>
          <p:cNvPr id="16" name="مستطيل مستدير الزوايا 13">
            <a:extLst>
              <a:ext uri="{FF2B5EF4-FFF2-40B4-BE49-F238E27FC236}">
                <a16:creationId xmlns:a16="http://schemas.microsoft.com/office/drawing/2014/main" id="{0F278BC7-1CBD-48E9-B4CA-662C4F29351A}"/>
              </a:ext>
            </a:extLst>
          </p:cNvPr>
          <p:cNvSpPr/>
          <p:nvPr/>
        </p:nvSpPr>
        <p:spPr>
          <a:xfrm>
            <a:off x="4515031" y="3733800"/>
            <a:ext cx="4057831" cy="1219200"/>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FFFF00"/>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800" kern="0" dirty="0">
                <a:solidFill>
                  <a:prstClr val="black"/>
                </a:solidFill>
                <a:latin typeface="Traditional Arabic" pitchFamily="18" charset="-78"/>
                <a:cs typeface="SKR HEAD1" pitchFamily="2" charset="-78"/>
              </a:rPr>
              <a:t>موقع رائع لصور لمشاريع </a:t>
            </a:r>
            <a:r>
              <a:rPr lang="ar-SA" sz="2800" kern="0" dirty="0" err="1">
                <a:solidFill>
                  <a:prstClr val="black"/>
                </a:solidFill>
                <a:latin typeface="Traditional Arabic" pitchFamily="18" charset="-78"/>
                <a:cs typeface="SKR HEAD1" pitchFamily="2" charset="-78"/>
              </a:rPr>
              <a:t>الكامتيجا</a:t>
            </a:r>
            <a:endParaRPr lang="ar-SA" sz="2800" kern="0" dirty="0">
              <a:solidFill>
                <a:prstClr val="black"/>
              </a:solidFill>
              <a:latin typeface="Traditional Arabic" pitchFamily="18" charset="-78"/>
              <a:cs typeface="SKR HEAD1" pitchFamily="2" charset="-78"/>
            </a:endParaRPr>
          </a:p>
          <a:p>
            <a:pPr marL="0" marR="0" lvl="0" indent="0" algn="ctr" defTabSz="914400" rtl="1" eaLnBrk="1" fontAlgn="auto" latinLnBrk="0" hangingPunct="1">
              <a:lnSpc>
                <a:spcPct val="100000"/>
              </a:lnSpc>
              <a:spcBef>
                <a:spcPts val="0"/>
              </a:spcBef>
              <a:spcAft>
                <a:spcPts val="0"/>
              </a:spcAft>
              <a:buClrTx/>
              <a:buSzTx/>
              <a:buFontTx/>
              <a:buNone/>
              <a:tabLst/>
              <a:defRPr/>
            </a:pPr>
            <a:r>
              <a:rPr lang="en-US" sz="2800" kern="0" dirty="0">
                <a:solidFill>
                  <a:prstClr val="black"/>
                </a:solidFill>
                <a:latin typeface="AR CENA" pitchFamily="2" charset="0"/>
                <a:cs typeface="SKR HEAD1" pitchFamily="2" charset="-78"/>
              </a:rPr>
              <a:t>http://www.iconarchive.com</a:t>
            </a:r>
            <a:endParaRPr kumimoji="0" lang="ar-SA" sz="280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3" name="سهم: لأسفل 2">
            <a:extLst>
              <a:ext uri="{FF2B5EF4-FFF2-40B4-BE49-F238E27FC236}">
                <a16:creationId xmlns:a16="http://schemas.microsoft.com/office/drawing/2014/main" id="{7919BFAC-24B4-4C1E-9CB8-49B3ABB2BB66}"/>
              </a:ext>
            </a:extLst>
          </p:cNvPr>
          <p:cNvSpPr/>
          <p:nvPr/>
        </p:nvSpPr>
        <p:spPr>
          <a:xfrm>
            <a:off x="5410200" y="5257800"/>
            <a:ext cx="2438400" cy="2833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9043048"/>
      </p:ext>
    </p:extLst>
  </p:cSld>
  <p:clrMapOvr>
    <a:overrideClrMapping bg1="lt1" tx1="dk1" bg2="lt2" tx2="dk2" accent1="accent1" accent2="accent2" accent3="accent3" accent4="accent4" accent5="accent5" accent6="accent6" hlink="hlink" folHlink="folHlink"/>
  </p:clrMapOvr>
</p:sld>
</file>

<file path=ppt/slides/slide1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94A52BC-0621-4070-A532-8D4F7906B092}"/>
              </a:ext>
            </a:extLst>
          </p:cNvPr>
          <p:cNvPicPr>
            <a:picLocks noChangeAspect="1"/>
          </p:cNvPicPr>
          <p:nvPr/>
        </p:nvPicPr>
        <p:blipFill>
          <a:blip r:embed="rId4"/>
          <a:stretch>
            <a:fillRect/>
          </a:stretch>
        </p:blipFill>
        <p:spPr>
          <a:xfrm>
            <a:off x="118622" y="1007350"/>
            <a:ext cx="3124200" cy="5795219"/>
          </a:xfrm>
          <a:prstGeom prst="rect">
            <a:avLst/>
          </a:prstGeom>
        </p:spPr>
      </p:pic>
      <p:sp>
        <p:nvSpPr>
          <p:cNvPr id="7" name="Rectangle 2">
            <a:extLst>
              <a:ext uri="{FF2B5EF4-FFF2-40B4-BE49-F238E27FC236}">
                <a16:creationId xmlns:a16="http://schemas.microsoft.com/office/drawing/2014/main" id="{C99AB346-EA18-4FCA-9229-A07843048C50}"/>
              </a:ext>
            </a:extLst>
          </p:cNvPr>
          <p:cNvSpPr>
            <a:spLocks noGrp="1" noChangeArrowheads="1"/>
          </p:cNvSpPr>
          <p:nvPr>
            <p:ph type="title"/>
          </p:nvPr>
        </p:nvSpPr>
        <p:spPr>
          <a:xfrm>
            <a:off x="1447800" y="152400"/>
            <a:ext cx="6172200" cy="761988"/>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sz="3600" dirty="0">
                <a:latin typeface="Traditional Arabic" pitchFamily="18" charset="-78"/>
                <a:cs typeface="SKR HEAD1" pitchFamily="2" charset="-78"/>
              </a:rPr>
              <a:t>تطبيق </a:t>
            </a:r>
            <a:r>
              <a:rPr lang="ar-SA" sz="3600" dirty="0">
                <a:solidFill>
                  <a:srgbClr val="C00000"/>
                </a:solidFill>
                <a:latin typeface="Traditional Arabic" pitchFamily="18" charset="-78"/>
                <a:cs typeface="SKR HEAD1" pitchFamily="2" charset="-78"/>
              </a:rPr>
              <a:t>عملي</a:t>
            </a:r>
          </a:p>
        </p:txBody>
      </p:sp>
      <p:sp>
        <p:nvSpPr>
          <p:cNvPr id="34" name="مستطيل مستدير الزوايا 13">
            <a:extLst>
              <a:ext uri="{FF2B5EF4-FFF2-40B4-BE49-F238E27FC236}">
                <a16:creationId xmlns:a16="http://schemas.microsoft.com/office/drawing/2014/main" id="{3DEDD9FC-A6E2-44C4-B299-3385626DEAA5}"/>
              </a:ext>
            </a:extLst>
          </p:cNvPr>
          <p:cNvSpPr/>
          <p:nvPr/>
        </p:nvSpPr>
        <p:spPr>
          <a:xfrm>
            <a:off x="1547191" y="245362"/>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إضافة مؤثر مرئي</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22" name="مستطيل 21">
            <a:extLst>
              <a:ext uri="{FF2B5EF4-FFF2-40B4-BE49-F238E27FC236}">
                <a16:creationId xmlns:a16="http://schemas.microsoft.com/office/drawing/2014/main" id="{AB3C1212-F4DB-4757-BBF8-1B64F33A581D}"/>
              </a:ext>
            </a:extLst>
          </p:cNvPr>
          <p:cNvSpPr/>
          <p:nvPr/>
        </p:nvSpPr>
        <p:spPr>
          <a:xfrm>
            <a:off x="1086354" y="1447800"/>
            <a:ext cx="1302026" cy="381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مستدير الزوايا 13">
            <a:extLst>
              <a:ext uri="{FF2B5EF4-FFF2-40B4-BE49-F238E27FC236}">
                <a16:creationId xmlns:a16="http://schemas.microsoft.com/office/drawing/2014/main" id="{0A46B6BE-82B0-4E71-97A2-B7E2CE2E5425}"/>
              </a:ext>
            </a:extLst>
          </p:cNvPr>
          <p:cNvSpPr/>
          <p:nvPr/>
        </p:nvSpPr>
        <p:spPr>
          <a:xfrm>
            <a:off x="3962400" y="2057400"/>
            <a:ext cx="4286431" cy="761988"/>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i="0" u="none" strike="noStrike" kern="0" cap="none" spc="0" normalizeH="0" baseline="0" noProof="0" dirty="0">
                <a:ln>
                  <a:noFill/>
                </a:ln>
                <a:solidFill>
                  <a:prstClr val="black"/>
                </a:solidFill>
                <a:effectLst/>
                <a:uLnTx/>
                <a:uFillTx/>
                <a:latin typeface="Traditional Arabic" pitchFamily="18" charset="-78"/>
                <a:cs typeface="SKR HEAD1" pitchFamily="2" charset="-78"/>
              </a:rPr>
              <a:t>قم بتغيير خصائص المؤثر و لاحظ الفرق</a:t>
            </a:r>
            <a:endParaRPr kumimoji="0" lang="ar-SA" sz="160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13" name="شكل بيضاوي 12">
            <a:extLst>
              <a:ext uri="{FF2B5EF4-FFF2-40B4-BE49-F238E27FC236}">
                <a16:creationId xmlns:a16="http://schemas.microsoft.com/office/drawing/2014/main" id="{6714542A-BA9A-475C-87F5-5C0CA14513C7}"/>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
        <p:nvSpPr>
          <p:cNvPr id="12" name="مستطيل 11">
            <a:extLst>
              <a:ext uri="{FF2B5EF4-FFF2-40B4-BE49-F238E27FC236}">
                <a16:creationId xmlns:a16="http://schemas.microsoft.com/office/drawing/2014/main" id="{5186ACA6-B3BF-4699-8168-D34CD4966FB6}"/>
              </a:ext>
            </a:extLst>
          </p:cNvPr>
          <p:cNvSpPr/>
          <p:nvPr/>
        </p:nvSpPr>
        <p:spPr>
          <a:xfrm>
            <a:off x="118623" y="2209801"/>
            <a:ext cx="1024378" cy="381000"/>
          </a:xfrm>
          <a:prstGeom prst="rect">
            <a:avLst/>
          </a:prstGeom>
          <a:noFill/>
          <a:ln w="38100">
            <a:solidFill>
              <a:srgbClr val="FFFF00"/>
            </a:solidFill>
          </a:ln>
        </p:spPr>
        <p:style>
          <a:lnRef idx="2">
            <a:schemeClr val="accent1"/>
          </a:lnRef>
          <a:fillRef idx="1">
            <a:schemeClr val="lt1"/>
          </a:fillRef>
          <a:effectRef idx="0">
            <a:schemeClr val="accent1"/>
          </a:effectRef>
          <a:fontRef idx="minor">
            <a:schemeClr val="dk1"/>
          </a:fontRef>
        </p:style>
        <p:txBody>
          <a:bodyPr rtlCol="1" anchor="ctr">
            <a:scene3d>
              <a:camera prst="obliqueTopRight"/>
              <a:lightRig rig="threePt" dir="t"/>
            </a:scene3d>
          </a:bodyPr>
          <a:lstStyle/>
          <a:p>
            <a:pPr algn="ctr"/>
            <a:endParaRPr lang="ar-SA">
              <a:ln>
                <a:solidFill>
                  <a:srgbClr val="FFFF00"/>
                </a:solidFill>
              </a:ln>
              <a:solidFill>
                <a:srgbClr val="FFFF00"/>
              </a:solidFill>
            </a:endParaRPr>
          </a:p>
        </p:txBody>
      </p:sp>
      <p:sp>
        <p:nvSpPr>
          <p:cNvPr id="14" name="مستطيل 13">
            <a:extLst>
              <a:ext uri="{FF2B5EF4-FFF2-40B4-BE49-F238E27FC236}">
                <a16:creationId xmlns:a16="http://schemas.microsoft.com/office/drawing/2014/main" id="{D9B6BA13-C2D4-4C40-9623-6A543957AF1A}"/>
              </a:ext>
            </a:extLst>
          </p:cNvPr>
          <p:cNvSpPr/>
          <p:nvPr/>
        </p:nvSpPr>
        <p:spPr>
          <a:xfrm>
            <a:off x="1225178" y="2193812"/>
            <a:ext cx="1024378" cy="381000"/>
          </a:xfrm>
          <a:prstGeom prst="rect">
            <a:avLst/>
          </a:prstGeom>
          <a:noFill/>
          <a:ln w="38100">
            <a:solidFill>
              <a:srgbClr val="FFFF00"/>
            </a:solidFill>
          </a:ln>
        </p:spPr>
        <p:style>
          <a:lnRef idx="2">
            <a:schemeClr val="accent1"/>
          </a:lnRef>
          <a:fillRef idx="1">
            <a:schemeClr val="lt1"/>
          </a:fillRef>
          <a:effectRef idx="0">
            <a:schemeClr val="accent1"/>
          </a:effectRef>
          <a:fontRef idx="minor">
            <a:schemeClr val="dk1"/>
          </a:fontRef>
        </p:style>
        <p:txBody>
          <a:bodyPr rtlCol="1" anchor="ctr">
            <a:scene3d>
              <a:camera prst="obliqueTopRight"/>
              <a:lightRig rig="threePt" dir="t"/>
            </a:scene3d>
          </a:bodyPr>
          <a:lstStyle/>
          <a:p>
            <a:pPr algn="ctr"/>
            <a:endParaRPr lang="ar-SA">
              <a:ln>
                <a:solidFill>
                  <a:srgbClr val="FFFF00"/>
                </a:solidFill>
              </a:ln>
              <a:solidFill>
                <a:srgbClr val="FFFF00"/>
              </a:solidFill>
            </a:endParaRPr>
          </a:p>
        </p:txBody>
      </p:sp>
    </p:spTree>
    <p:extLst>
      <p:ext uri="{BB962C8B-B14F-4D97-AF65-F5344CB8AC3E}">
        <p14:creationId xmlns:p14="http://schemas.microsoft.com/office/powerpoint/2010/main" val="2820013549"/>
      </p:ext>
    </p:extLst>
  </p:cSld>
  <p:clrMapOvr>
    <a:overrideClrMapping bg1="lt1" tx1="dk1" bg2="lt2" tx2="dk2" accent1="accent1" accent2="accent2" accent3="accent3" accent4="accent4" accent5="accent5" accent6="accent6" hlink="hlink" folHlink="folHlink"/>
  </p:clrMapOvr>
</p:sld>
</file>

<file path=ppt/slides/slide1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A315B4F1-AB09-4936-ABF3-3B88C28CD4BB}"/>
              </a:ext>
            </a:extLst>
          </p:cNvPr>
          <p:cNvPicPr>
            <a:picLocks noChangeAspect="1"/>
          </p:cNvPicPr>
          <p:nvPr/>
        </p:nvPicPr>
        <p:blipFill>
          <a:blip r:embed="rId4"/>
          <a:stretch>
            <a:fillRect/>
          </a:stretch>
        </p:blipFill>
        <p:spPr>
          <a:xfrm>
            <a:off x="171450" y="1828800"/>
            <a:ext cx="4400550" cy="4933950"/>
          </a:xfrm>
          <a:prstGeom prst="rect">
            <a:avLst/>
          </a:prstGeom>
        </p:spPr>
      </p:pic>
      <p:sp>
        <p:nvSpPr>
          <p:cNvPr id="7" name="Rectangle 2">
            <a:extLst>
              <a:ext uri="{FF2B5EF4-FFF2-40B4-BE49-F238E27FC236}">
                <a16:creationId xmlns:a16="http://schemas.microsoft.com/office/drawing/2014/main" id="{C99AB346-EA18-4FCA-9229-A07843048C50}"/>
              </a:ext>
            </a:extLst>
          </p:cNvPr>
          <p:cNvSpPr>
            <a:spLocks noGrp="1" noChangeArrowheads="1"/>
          </p:cNvSpPr>
          <p:nvPr>
            <p:ph type="title"/>
          </p:nvPr>
        </p:nvSpPr>
        <p:spPr>
          <a:xfrm>
            <a:off x="1447800" y="152400"/>
            <a:ext cx="6172200" cy="761988"/>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sz="3600" dirty="0">
                <a:latin typeface="Traditional Arabic" pitchFamily="18" charset="-78"/>
                <a:cs typeface="SKR HEAD1" pitchFamily="2" charset="-78"/>
              </a:rPr>
              <a:t>تطبيق </a:t>
            </a:r>
            <a:r>
              <a:rPr lang="ar-SA" sz="3600" dirty="0">
                <a:solidFill>
                  <a:srgbClr val="C00000"/>
                </a:solidFill>
                <a:latin typeface="Traditional Arabic" pitchFamily="18" charset="-78"/>
                <a:cs typeface="SKR HEAD1" pitchFamily="2" charset="-78"/>
              </a:rPr>
              <a:t>عملي</a:t>
            </a:r>
          </a:p>
        </p:txBody>
      </p:sp>
      <p:sp>
        <p:nvSpPr>
          <p:cNvPr id="34" name="مستطيل مستدير الزوايا 13">
            <a:extLst>
              <a:ext uri="{FF2B5EF4-FFF2-40B4-BE49-F238E27FC236}">
                <a16:creationId xmlns:a16="http://schemas.microsoft.com/office/drawing/2014/main" id="{3DEDD9FC-A6E2-44C4-B299-3385626DEAA5}"/>
              </a:ext>
            </a:extLst>
          </p:cNvPr>
          <p:cNvSpPr/>
          <p:nvPr/>
        </p:nvSpPr>
        <p:spPr>
          <a:xfrm>
            <a:off x="1547191" y="245362"/>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إضافة مؤثر مرئي</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22" name="مستطيل 21">
            <a:extLst>
              <a:ext uri="{FF2B5EF4-FFF2-40B4-BE49-F238E27FC236}">
                <a16:creationId xmlns:a16="http://schemas.microsoft.com/office/drawing/2014/main" id="{AB3C1212-F4DB-4757-BBF8-1B64F33A581D}"/>
              </a:ext>
            </a:extLst>
          </p:cNvPr>
          <p:cNvSpPr/>
          <p:nvPr/>
        </p:nvSpPr>
        <p:spPr>
          <a:xfrm>
            <a:off x="381000" y="3601695"/>
            <a:ext cx="4152900" cy="4572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مستدير الزوايا 13">
            <a:extLst>
              <a:ext uri="{FF2B5EF4-FFF2-40B4-BE49-F238E27FC236}">
                <a16:creationId xmlns:a16="http://schemas.microsoft.com/office/drawing/2014/main" id="{E9C62AC5-F320-43A8-B587-C815EA3B11F9}"/>
              </a:ext>
            </a:extLst>
          </p:cNvPr>
          <p:cNvSpPr/>
          <p:nvPr/>
        </p:nvSpPr>
        <p:spPr>
          <a:xfrm>
            <a:off x="4733511" y="2971800"/>
            <a:ext cx="3124200" cy="1434762"/>
          </a:xfrm>
          <a:prstGeom prst="wedgeEllipseCallout">
            <a:avLst>
              <a:gd name="adj1" fmla="val -56155"/>
              <a:gd name="adj2" fmla="val 6733"/>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مسح مؤثر مرئي: من لوحة الخصائص في أقصى اليمين بجوار المسرح </a:t>
            </a:r>
            <a:r>
              <a:rPr kumimoji="0" lang="en-US"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Canvas</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12" name="شكل بيضاوي 11">
            <a:extLst>
              <a:ext uri="{FF2B5EF4-FFF2-40B4-BE49-F238E27FC236}">
                <a16:creationId xmlns:a16="http://schemas.microsoft.com/office/drawing/2014/main" id="{B7A10E98-5235-4C44-91A0-93637AA678C0}"/>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Tree>
    <p:extLst>
      <p:ext uri="{BB962C8B-B14F-4D97-AF65-F5344CB8AC3E}">
        <p14:creationId xmlns:p14="http://schemas.microsoft.com/office/powerpoint/2010/main" val="2399168656"/>
      </p:ext>
    </p:extLst>
  </p:cSld>
  <p:clrMapOvr>
    <a:overrideClrMapping bg1="lt1" tx1="dk1" bg2="lt2" tx2="dk2" accent1="accent1" accent2="accent2" accent3="accent3" accent4="accent4" accent5="accent5" accent6="accent6" hlink="hlink" folHlink="folHlink"/>
  </p:clrMapOvr>
</p:sld>
</file>

<file path=ppt/slides/slide1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AF327460-A1C0-4E91-8369-38AF65B47459}"/>
              </a:ext>
            </a:extLst>
          </p:cNvPr>
          <p:cNvPicPr>
            <a:picLocks noChangeAspect="1"/>
          </p:cNvPicPr>
          <p:nvPr/>
        </p:nvPicPr>
        <p:blipFill>
          <a:blip r:embed="rId4"/>
          <a:stretch>
            <a:fillRect/>
          </a:stretch>
        </p:blipFill>
        <p:spPr>
          <a:xfrm>
            <a:off x="76201" y="1007350"/>
            <a:ext cx="4146962" cy="5850650"/>
          </a:xfrm>
          <a:prstGeom prst="rect">
            <a:avLst/>
          </a:prstGeom>
        </p:spPr>
      </p:pic>
      <p:sp>
        <p:nvSpPr>
          <p:cNvPr id="7" name="Rectangle 2">
            <a:extLst>
              <a:ext uri="{FF2B5EF4-FFF2-40B4-BE49-F238E27FC236}">
                <a16:creationId xmlns:a16="http://schemas.microsoft.com/office/drawing/2014/main" id="{C99AB346-EA18-4FCA-9229-A07843048C50}"/>
              </a:ext>
            </a:extLst>
          </p:cNvPr>
          <p:cNvSpPr>
            <a:spLocks noGrp="1" noChangeArrowheads="1"/>
          </p:cNvSpPr>
          <p:nvPr>
            <p:ph type="title"/>
          </p:nvPr>
        </p:nvSpPr>
        <p:spPr>
          <a:xfrm>
            <a:off x="1447800" y="152400"/>
            <a:ext cx="6172200" cy="761988"/>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sz="3600" dirty="0">
                <a:latin typeface="Traditional Arabic" pitchFamily="18" charset="-78"/>
                <a:cs typeface="SKR HEAD1" pitchFamily="2" charset="-78"/>
              </a:rPr>
              <a:t>تطبيق </a:t>
            </a:r>
            <a:r>
              <a:rPr lang="ar-SA" sz="3600" dirty="0">
                <a:solidFill>
                  <a:srgbClr val="C00000"/>
                </a:solidFill>
                <a:latin typeface="Traditional Arabic" pitchFamily="18" charset="-78"/>
                <a:cs typeface="SKR HEAD1" pitchFamily="2" charset="-78"/>
              </a:rPr>
              <a:t>عملي</a:t>
            </a:r>
          </a:p>
        </p:txBody>
      </p:sp>
      <p:sp>
        <p:nvSpPr>
          <p:cNvPr id="34" name="مستطيل مستدير الزوايا 13">
            <a:extLst>
              <a:ext uri="{FF2B5EF4-FFF2-40B4-BE49-F238E27FC236}">
                <a16:creationId xmlns:a16="http://schemas.microsoft.com/office/drawing/2014/main" id="{3DEDD9FC-A6E2-44C4-B299-3385626DEAA5}"/>
              </a:ext>
            </a:extLst>
          </p:cNvPr>
          <p:cNvSpPr/>
          <p:nvPr/>
        </p:nvSpPr>
        <p:spPr>
          <a:xfrm>
            <a:off x="1547191" y="245362"/>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إضافة مؤثر حركي</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22" name="مستطيل 21">
            <a:extLst>
              <a:ext uri="{FF2B5EF4-FFF2-40B4-BE49-F238E27FC236}">
                <a16:creationId xmlns:a16="http://schemas.microsoft.com/office/drawing/2014/main" id="{AB3C1212-F4DB-4757-BBF8-1B64F33A581D}"/>
              </a:ext>
            </a:extLst>
          </p:cNvPr>
          <p:cNvSpPr/>
          <p:nvPr/>
        </p:nvSpPr>
        <p:spPr>
          <a:xfrm>
            <a:off x="86140" y="3387648"/>
            <a:ext cx="1285460" cy="4572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مستدير الزوايا 13">
            <a:extLst>
              <a:ext uri="{FF2B5EF4-FFF2-40B4-BE49-F238E27FC236}">
                <a16:creationId xmlns:a16="http://schemas.microsoft.com/office/drawing/2014/main" id="{0A46B6BE-82B0-4E71-97A2-B7E2CE2E5425}"/>
              </a:ext>
            </a:extLst>
          </p:cNvPr>
          <p:cNvSpPr/>
          <p:nvPr/>
        </p:nvSpPr>
        <p:spPr>
          <a:xfrm>
            <a:off x="4419600" y="1219200"/>
            <a:ext cx="42864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إضافة مؤثر حركي: سحب و إفلات</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9" name="مستطيل مستدير الزوايا 13">
            <a:extLst>
              <a:ext uri="{FF2B5EF4-FFF2-40B4-BE49-F238E27FC236}">
                <a16:creationId xmlns:a16="http://schemas.microsoft.com/office/drawing/2014/main" id="{E9C62AC5-F320-43A8-B587-C815EA3B11F9}"/>
              </a:ext>
            </a:extLst>
          </p:cNvPr>
          <p:cNvSpPr/>
          <p:nvPr/>
        </p:nvSpPr>
        <p:spPr>
          <a:xfrm>
            <a:off x="4419600" y="1895466"/>
            <a:ext cx="4286431" cy="115253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مسح مؤثر انتقال: تحديد و مسح </a:t>
            </a:r>
            <a:r>
              <a:rPr kumimoji="0" lang="en-US"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Delete </a:t>
            </a: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 أو بزر الفأرة الأيمن على المؤثر في خط الزمن</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10" name="مستطيل مستدير الزوايا 13">
            <a:extLst>
              <a:ext uri="{FF2B5EF4-FFF2-40B4-BE49-F238E27FC236}">
                <a16:creationId xmlns:a16="http://schemas.microsoft.com/office/drawing/2014/main" id="{6F721520-1335-4E14-8CBD-10131E43E039}"/>
              </a:ext>
            </a:extLst>
          </p:cNvPr>
          <p:cNvSpPr/>
          <p:nvPr/>
        </p:nvSpPr>
        <p:spPr>
          <a:xfrm>
            <a:off x="4419600" y="3140968"/>
            <a:ext cx="42864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تحديد مدة مؤثر انتقال: سحب بالفأرة</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11" name="مستطيل مستدير الزوايا 13">
            <a:extLst>
              <a:ext uri="{FF2B5EF4-FFF2-40B4-BE49-F238E27FC236}">
                <a16:creationId xmlns:a16="http://schemas.microsoft.com/office/drawing/2014/main" id="{3F5ED16A-2D44-48C6-BE94-7EEF403234CD}"/>
              </a:ext>
            </a:extLst>
          </p:cNvPr>
          <p:cNvSpPr/>
          <p:nvPr/>
        </p:nvSpPr>
        <p:spPr>
          <a:xfrm>
            <a:off x="4419600" y="3868039"/>
            <a:ext cx="42864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يمكن وضع تأثيرين متجاورين</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12" name="شكل بيضاوي 11">
            <a:extLst>
              <a:ext uri="{FF2B5EF4-FFF2-40B4-BE49-F238E27FC236}">
                <a16:creationId xmlns:a16="http://schemas.microsoft.com/office/drawing/2014/main" id="{AFA82276-3545-465D-A583-06DFEB910AD1}"/>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Tree>
    <p:extLst>
      <p:ext uri="{BB962C8B-B14F-4D97-AF65-F5344CB8AC3E}">
        <p14:creationId xmlns:p14="http://schemas.microsoft.com/office/powerpoint/2010/main" val="2192320258"/>
      </p:ext>
    </p:extLst>
  </p:cSld>
  <p:clrMapOvr>
    <a:overrideClrMapping bg1="lt1" tx1="dk1" bg2="lt2" tx2="dk2" accent1="accent1" accent2="accent2" accent3="accent3" accent4="accent4" accent5="accent5" accent6="accent6" hlink="hlink" folHlink="folHlink"/>
  </p:clrMapOvr>
</p:sld>
</file>

<file path=ppt/slides/slide1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E66CEA89-1088-474B-AE27-32AF0C6294AF}"/>
              </a:ext>
            </a:extLst>
          </p:cNvPr>
          <p:cNvPicPr>
            <a:picLocks noChangeAspect="1"/>
          </p:cNvPicPr>
          <p:nvPr/>
        </p:nvPicPr>
        <p:blipFill rotWithShape="1">
          <a:blip r:embed="rId4"/>
          <a:srcRect t="64815" r="76667"/>
          <a:stretch/>
        </p:blipFill>
        <p:spPr>
          <a:xfrm>
            <a:off x="228600" y="2669968"/>
            <a:ext cx="4648200" cy="3942670"/>
          </a:xfrm>
          <a:prstGeom prst="rect">
            <a:avLst/>
          </a:prstGeom>
        </p:spPr>
      </p:pic>
      <p:sp>
        <p:nvSpPr>
          <p:cNvPr id="7" name="Rectangle 2">
            <a:extLst>
              <a:ext uri="{FF2B5EF4-FFF2-40B4-BE49-F238E27FC236}">
                <a16:creationId xmlns:a16="http://schemas.microsoft.com/office/drawing/2014/main" id="{C99AB346-EA18-4FCA-9229-A07843048C50}"/>
              </a:ext>
            </a:extLst>
          </p:cNvPr>
          <p:cNvSpPr>
            <a:spLocks noGrp="1" noChangeArrowheads="1"/>
          </p:cNvSpPr>
          <p:nvPr>
            <p:ph type="title"/>
          </p:nvPr>
        </p:nvSpPr>
        <p:spPr>
          <a:xfrm>
            <a:off x="1447800" y="152400"/>
            <a:ext cx="6172200" cy="761988"/>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sz="3600" dirty="0">
                <a:latin typeface="Traditional Arabic" pitchFamily="18" charset="-78"/>
                <a:cs typeface="SKR HEAD1" pitchFamily="2" charset="-78"/>
              </a:rPr>
              <a:t>تطبيق </a:t>
            </a:r>
            <a:r>
              <a:rPr lang="ar-SA" sz="3600" dirty="0">
                <a:solidFill>
                  <a:srgbClr val="C00000"/>
                </a:solidFill>
                <a:latin typeface="Traditional Arabic" pitchFamily="18" charset="-78"/>
                <a:cs typeface="SKR HEAD1" pitchFamily="2" charset="-78"/>
              </a:rPr>
              <a:t>عملي</a:t>
            </a:r>
          </a:p>
        </p:txBody>
      </p:sp>
      <p:sp>
        <p:nvSpPr>
          <p:cNvPr id="34" name="مستطيل مستدير الزوايا 13">
            <a:extLst>
              <a:ext uri="{FF2B5EF4-FFF2-40B4-BE49-F238E27FC236}">
                <a16:creationId xmlns:a16="http://schemas.microsoft.com/office/drawing/2014/main" id="{3DEDD9FC-A6E2-44C4-B299-3385626DEAA5}"/>
              </a:ext>
            </a:extLst>
          </p:cNvPr>
          <p:cNvSpPr/>
          <p:nvPr/>
        </p:nvSpPr>
        <p:spPr>
          <a:xfrm>
            <a:off x="1547191" y="245362"/>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إضافة مؤثر حركي</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22" name="مستطيل 21">
            <a:extLst>
              <a:ext uri="{FF2B5EF4-FFF2-40B4-BE49-F238E27FC236}">
                <a16:creationId xmlns:a16="http://schemas.microsoft.com/office/drawing/2014/main" id="{AB3C1212-F4DB-4757-BBF8-1B64F33A581D}"/>
              </a:ext>
            </a:extLst>
          </p:cNvPr>
          <p:cNvSpPr/>
          <p:nvPr/>
        </p:nvSpPr>
        <p:spPr>
          <a:xfrm>
            <a:off x="838200" y="3265110"/>
            <a:ext cx="2286000" cy="1459289"/>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مستدير الزوايا 13">
            <a:extLst>
              <a:ext uri="{FF2B5EF4-FFF2-40B4-BE49-F238E27FC236}">
                <a16:creationId xmlns:a16="http://schemas.microsoft.com/office/drawing/2014/main" id="{E9C62AC5-F320-43A8-B587-C815EA3B11F9}"/>
              </a:ext>
            </a:extLst>
          </p:cNvPr>
          <p:cNvSpPr/>
          <p:nvPr/>
        </p:nvSpPr>
        <p:spPr>
          <a:xfrm>
            <a:off x="4733511" y="2971800"/>
            <a:ext cx="3124200" cy="1434762"/>
          </a:xfrm>
          <a:prstGeom prst="wedgeEllipseCallout">
            <a:avLst>
              <a:gd name="adj1" fmla="val -56155"/>
              <a:gd name="adj2" fmla="val 6733"/>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مسح، نسخ و قص مؤثر حركي: اضغط عليه بزر الفأرة الأيمن.</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8" name="شكل بيضاوي 7">
            <a:extLst>
              <a:ext uri="{FF2B5EF4-FFF2-40B4-BE49-F238E27FC236}">
                <a16:creationId xmlns:a16="http://schemas.microsoft.com/office/drawing/2014/main" id="{67D43DA0-CA40-402E-A1CF-D335574A2DC4}"/>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Tree>
    <p:extLst>
      <p:ext uri="{BB962C8B-B14F-4D97-AF65-F5344CB8AC3E}">
        <p14:creationId xmlns:p14="http://schemas.microsoft.com/office/powerpoint/2010/main" val="633848343"/>
      </p:ext>
    </p:extLst>
  </p:cSld>
  <p:clrMapOvr>
    <a:overrideClrMapping bg1="lt1" tx1="dk1" bg2="lt2" tx2="dk2" accent1="accent1" accent2="accent2" accent3="accent3" accent4="accent4" accent5="accent5" accent6="accent6" hlink="hlink" folHlink="folHlink"/>
  </p:clrMapOvr>
</p:sld>
</file>

<file path=ppt/slides/slide1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EC32B0AA-B650-4610-8F88-FBC8D59ECC22}"/>
              </a:ext>
            </a:extLst>
          </p:cNvPr>
          <p:cNvPicPr>
            <a:picLocks noChangeAspect="1"/>
          </p:cNvPicPr>
          <p:nvPr/>
        </p:nvPicPr>
        <p:blipFill>
          <a:blip r:embed="rId4"/>
          <a:stretch>
            <a:fillRect/>
          </a:stretch>
        </p:blipFill>
        <p:spPr>
          <a:xfrm>
            <a:off x="152400" y="1237266"/>
            <a:ext cx="5705475" cy="5514975"/>
          </a:xfrm>
          <a:prstGeom prst="rect">
            <a:avLst/>
          </a:prstGeom>
        </p:spPr>
      </p:pic>
      <p:sp>
        <p:nvSpPr>
          <p:cNvPr id="7" name="Rectangle 2">
            <a:extLst>
              <a:ext uri="{FF2B5EF4-FFF2-40B4-BE49-F238E27FC236}">
                <a16:creationId xmlns:a16="http://schemas.microsoft.com/office/drawing/2014/main" id="{C99AB346-EA18-4FCA-9229-A07843048C50}"/>
              </a:ext>
            </a:extLst>
          </p:cNvPr>
          <p:cNvSpPr>
            <a:spLocks noGrp="1" noChangeArrowheads="1"/>
          </p:cNvSpPr>
          <p:nvPr>
            <p:ph type="title"/>
          </p:nvPr>
        </p:nvSpPr>
        <p:spPr>
          <a:xfrm>
            <a:off x="228600" y="152400"/>
            <a:ext cx="7391400" cy="761988"/>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sz="3600" dirty="0">
                <a:latin typeface="Traditional Arabic" pitchFamily="18" charset="-78"/>
                <a:cs typeface="SKR HEAD1" pitchFamily="2" charset="-78"/>
              </a:rPr>
              <a:t>تطبيق </a:t>
            </a:r>
            <a:r>
              <a:rPr lang="ar-SA" sz="3600" dirty="0">
                <a:solidFill>
                  <a:srgbClr val="C00000"/>
                </a:solidFill>
                <a:latin typeface="Traditional Arabic" pitchFamily="18" charset="-78"/>
                <a:cs typeface="SKR HEAD1" pitchFamily="2" charset="-78"/>
              </a:rPr>
              <a:t>عملي التكبير و التصغير</a:t>
            </a:r>
          </a:p>
        </p:txBody>
      </p:sp>
      <p:sp>
        <p:nvSpPr>
          <p:cNvPr id="34" name="مستطيل مستدير الزوايا 13">
            <a:extLst>
              <a:ext uri="{FF2B5EF4-FFF2-40B4-BE49-F238E27FC236}">
                <a16:creationId xmlns:a16="http://schemas.microsoft.com/office/drawing/2014/main" id="{3DEDD9FC-A6E2-44C4-B299-3385626DEAA5}"/>
              </a:ext>
            </a:extLst>
          </p:cNvPr>
          <p:cNvSpPr/>
          <p:nvPr/>
        </p:nvSpPr>
        <p:spPr>
          <a:xfrm>
            <a:off x="228600" y="292138"/>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إضافة مؤثر حركي</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22" name="مستطيل 21">
            <a:extLst>
              <a:ext uri="{FF2B5EF4-FFF2-40B4-BE49-F238E27FC236}">
                <a16:creationId xmlns:a16="http://schemas.microsoft.com/office/drawing/2014/main" id="{AB3C1212-F4DB-4757-BBF8-1B64F33A581D}"/>
              </a:ext>
            </a:extLst>
          </p:cNvPr>
          <p:cNvSpPr/>
          <p:nvPr/>
        </p:nvSpPr>
        <p:spPr>
          <a:xfrm>
            <a:off x="1752600" y="2229893"/>
            <a:ext cx="2057400" cy="437108"/>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مستدير الزوايا 13">
            <a:extLst>
              <a:ext uri="{FF2B5EF4-FFF2-40B4-BE49-F238E27FC236}">
                <a16:creationId xmlns:a16="http://schemas.microsoft.com/office/drawing/2014/main" id="{E9C62AC5-F320-43A8-B587-C815EA3B11F9}"/>
              </a:ext>
            </a:extLst>
          </p:cNvPr>
          <p:cNvSpPr/>
          <p:nvPr/>
        </p:nvSpPr>
        <p:spPr>
          <a:xfrm>
            <a:off x="5895975" y="1828800"/>
            <a:ext cx="3124200" cy="1434762"/>
          </a:xfrm>
          <a:prstGeom prst="wedgeEllipseCallout">
            <a:avLst>
              <a:gd name="adj1" fmla="val -56155"/>
              <a:gd name="adj2" fmla="val 6733"/>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متوفرة في إصدار ويندوز فقط.</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8" name="شكل بيضاوي 7">
            <a:extLst>
              <a:ext uri="{FF2B5EF4-FFF2-40B4-BE49-F238E27FC236}">
                <a16:creationId xmlns:a16="http://schemas.microsoft.com/office/drawing/2014/main" id="{67D43DA0-CA40-402E-A1CF-D335574A2DC4}"/>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
        <p:nvSpPr>
          <p:cNvPr id="10" name="مستطيل 9">
            <a:extLst>
              <a:ext uri="{FF2B5EF4-FFF2-40B4-BE49-F238E27FC236}">
                <a16:creationId xmlns:a16="http://schemas.microsoft.com/office/drawing/2014/main" id="{831B263C-2C55-465D-B42A-210685723648}"/>
              </a:ext>
            </a:extLst>
          </p:cNvPr>
          <p:cNvSpPr/>
          <p:nvPr/>
        </p:nvSpPr>
        <p:spPr>
          <a:xfrm>
            <a:off x="172278" y="4876800"/>
            <a:ext cx="1580322" cy="437108"/>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11266" name="Picture 2" descr="ZoomTab.png">
            <a:extLst>
              <a:ext uri="{FF2B5EF4-FFF2-40B4-BE49-F238E27FC236}">
                <a16:creationId xmlns:a16="http://schemas.microsoft.com/office/drawing/2014/main" id="{ED0389EC-75E3-45D2-BE33-F5017BAED4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3505200"/>
            <a:ext cx="2209800" cy="28575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1787840"/>
      </p:ext>
    </p:extLst>
  </p:cSld>
  <p:clrMapOvr>
    <a:overrideClrMapping bg1="lt1" tx1="dk1" bg2="lt2" tx2="dk2" accent1="accent1" accent2="accent2" accent3="accent3" accent4="accent4" accent5="accent5" accent6="accent6" hlink="hlink" folHlink="folHlink"/>
  </p:clrMapOvr>
</p:sld>
</file>

<file path=ppt/slides/slide1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9458" name="Picture 2" descr="OverviewZNP1.png">
            <a:extLst>
              <a:ext uri="{FF2B5EF4-FFF2-40B4-BE49-F238E27FC236}">
                <a16:creationId xmlns:a16="http://schemas.microsoft.com/office/drawing/2014/main" id="{95416A94-80E9-46D2-B990-6B5DAB3770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027818"/>
            <a:ext cx="8509212" cy="383831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C99AB346-EA18-4FCA-9229-A07843048C50}"/>
              </a:ext>
            </a:extLst>
          </p:cNvPr>
          <p:cNvSpPr>
            <a:spLocks noGrp="1" noChangeArrowheads="1"/>
          </p:cNvSpPr>
          <p:nvPr>
            <p:ph type="title"/>
          </p:nvPr>
        </p:nvSpPr>
        <p:spPr>
          <a:xfrm>
            <a:off x="228600" y="152400"/>
            <a:ext cx="7391400" cy="761988"/>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sz="3600" dirty="0">
                <a:latin typeface="Traditional Arabic" pitchFamily="18" charset="-78"/>
                <a:cs typeface="SKR HEAD1" pitchFamily="2" charset="-78"/>
              </a:rPr>
              <a:t>تطبيق </a:t>
            </a:r>
            <a:r>
              <a:rPr lang="ar-SA" sz="3600" dirty="0">
                <a:solidFill>
                  <a:srgbClr val="C00000"/>
                </a:solidFill>
                <a:latin typeface="Traditional Arabic" pitchFamily="18" charset="-78"/>
                <a:cs typeface="SKR HEAD1" pitchFamily="2" charset="-78"/>
              </a:rPr>
              <a:t>عملي التكبير و التصغير</a:t>
            </a:r>
          </a:p>
        </p:txBody>
      </p:sp>
      <p:sp>
        <p:nvSpPr>
          <p:cNvPr id="34" name="مستطيل مستدير الزوايا 13">
            <a:extLst>
              <a:ext uri="{FF2B5EF4-FFF2-40B4-BE49-F238E27FC236}">
                <a16:creationId xmlns:a16="http://schemas.microsoft.com/office/drawing/2014/main" id="{3DEDD9FC-A6E2-44C4-B299-3385626DEAA5}"/>
              </a:ext>
            </a:extLst>
          </p:cNvPr>
          <p:cNvSpPr/>
          <p:nvPr/>
        </p:nvSpPr>
        <p:spPr>
          <a:xfrm>
            <a:off x="228600" y="292138"/>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إضافة مؤثر حركي</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9" name="مستطيل مستدير الزوايا 13">
            <a:extLst>
              <a:ext uri="{FF2B5EF4-FFF2-40B4-BE49-F238E27FC236}">
                <a16:creationId xmlns:a16="http://schemas.microsoft.com/office/drawing/2014/main" id="{E9C62AC5-F320-43A8-B587-C815EA3B11F9}"/>
              </a:ext>
            </a:extLst>
          </p:cNvPr>
          <p:cNvSpPr/>
          <p:nvPr/>
        </p:nvSpPr>
        <p:spPr>
          <a:xfrm>
            <a:off x="4876800" y="5042317"/>
            <a:ext cx="3124200" cy="1434762"/>
          </a:xfrm>
          <a:prstGeom prst="wedgeEllipseCallout">
            <a:avLst>
              <a:gd name="adj1" fmla="val -56155"/>
              <a:gd name="adj2" fmla="val 6733"/>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سيظهر مؤثر التكبير في خط الزمن</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8" name="شكل بيضاوي 7">
            <a:extLst>
              <a:ext uri="{FF2B5EF4-FFF2-40B4-BE49-F238E27FC236}">
                <a16:creationId xmlns:a16="http://schemas.microsoft.com/office/drawing/2014/main" id="{67D43DA0-CA40-402E-A1CF-D335574A2DC4}"/>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
        <p:nvSpPr>
          <p:cNvPr id="10" name="مستطيل 9">
            <a:extLst>
              <a:ext uri="{FF2B5EF4-FFF2-40B4-BE49-F238E27FC236}">
                <a16:creationId xmlns:a16="http://schemas.microsoft.com/office/drawing/2014/main" id="{831B263C-2C55-465D-B42A-210685723648}"/>
              </a:ext>
            </a:extLst>
          </p:cNvPr>
          <p:cNvSpPr/>
          <p:nvPr/>
        </p:nvSpPr>
        <p:spPr>
          <a:xfrm>
            <a:off x="813012" y="1765555"/>
            <a:ext cx="2895600" cy="1985978"/>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19460" name="Picture 4" descr="AnimationTimeline4.png">
            <a:extLst>
              <a:ext uri="{FF2B5EF4-FFF2-40B4-BE49-F238E27FC236}">
                <a16:creationId xmlns:a16="http://schemas.microsoft.com/office/drawing/2014/main" id="{5C2D9025-C952-4183-80F9-04FA585A90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5058882"/>
            <a:ext cx="2747763" cy="1388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222479"/>
      </p:ext>
    </p:extLst>
  </p:cSld>
  <p:clrMapOvr>
    <a:overrideClrMapping bg1="lt1" tx1="dk1" bg2="lt2" tx2="dk2" accent1="accent1" accent2="accent2" accent3="accent3" accent4="accent4" accent5="accent5" accent6="accent6" hlink="hlink" folHlink="folHlink"/>
  </p:clrMapOvr>
</p:sld>
</file>

<file path=ppt/slides/slide1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482" name="Picture 2" descr="Panning.png">
            <a:extLst>
              <a:ext uri="{FF2B5EF4-FFF2-40B4-BE49-F238E27FC236}">
                <a16:creationId xmlns:a16="http://schemas.microsoft.com/office/drawing/2014/main" id="{0C9E8343-3429-405A-B18C-092AC3FCD5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054126"/>
            <a:ext cx="4090987" cy="371513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C99AB346-EA18-4FCA-9229-A07843048C50}"/>
              </a:ext>
            </a:extLst>
          </p:cNvPr>
          <p:cNvSpPr>
            <a:spLocks noGrp="1" noChangeArrowheads="1"/>
          </p:cNvSpPr>
          <p:nvPr>
            <p:ph type="title"/>
          </p:nvPr>
        </p:nvSpPr>
        <p:spPr>
          <a:xfrm>
            <a:off x="228600" y="152400"/>
            <a:ext cx="7391400" cy="761988"/>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sz="3600" dirty="0">
                <a:latin typeface="Traditional Arabic" pitchFamily="18" charset="-78"/>
                <a:cs typeface="SKR HEAD1" pitchFamily="2" charset="-78"/>
              </a:rPr>
              <a:t>تطبيق </a:t>
            </a:r>
            <a:r>
              <a:rPr lang="ar-SA" sz="3600" dirty="0">
                <a:solidFill>
                  <a:srgbClr val="C00000"/>
                </a:solidFill>
                <a:latin typeface="Traditional Arabic" pitchFamily="18" charset="-78"/>
                <a:cs typeface="SKR HEAD1" pitchFamily="2" charset="-78"/>
              </a:rPr>
              <a:t>عملي التكبير و التصغير</a:t>
            </a:r>
          </a:p>
        </p:txBody>
      </p:sp>
      <p:sp>
        <p:nvSpPr>
          <p:cNvPr id="34" name="مستطيل مستدير الزوايا 13">
            <a:extLst>
              <a:ext uri="{FF2B5EF4-FFF2-40B4-BE49-F238E27FC236}">
                <a16:creationId xmlns:a16="http://schemas.microsoft.com/office/drawing/2014/main" id="{3DEDD9FC-A6E2-44C4-B299-3385626DEAA5}"/>
              </a:ext>
            </a:extLst>
          </p:cNvPr>
          <p:cNvSpPr/>
          <p:nvPr/>
        </p:nvSpPr>
        <p:spPr>
          <a:xfrm>
            <a:off x="228600" y="292138"/>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إضافة مؤثر حركي</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9" name="مستطيل مستدير الزوايا 13">
            <a:extLst>
              <a:ext uri="{FF2B5EF4-FFF2-40B4-BE49-F238E27FC236}">
                <a16:creationId xmlns:a16="http://schemas.microsoft.com/office/drawing/2014/main" id="{E9C62AC5-F320-43A8-B587-C815EA3B11F9}"/>
              </a:ext>
            </a:extLst>
          </p:cNvPr>
          <p:cNvSpPr/>
          <p:nvPr/>
        </p:nvSpPr>
        <p:spPr>
          <a:xfrm>
            <a:off x="4876800" y="5042317"/>
            <a:ext cx="3124200" cy="1434762"/>
          </a:xfrm>
          <a:prstGeom prst="wedgeEllipseCallout">
            <a:avLst>
              <a:gd name="adj1" fmla="val -56155"/>
              <a:gd name="adj2" fmla="val 6733"/>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سيظهر مؤثر التكبير في خط الزمن عدة مرات</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8" name="شكل بيضاوي 7">
            <a:extLst>
              <a:ext uri="{FF2B5EF4-FFF2-40B4-BE49-F238E27FC236}">
                <a16:creationId xmlns:a16="http://schemas.microsoft.com/office/drawing/2014/main" id="{67D43DA0-CA40-402E-A1CF-D335574A2DC4}"/>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pic>
        <p:nvPicPr>
          <p:cNvPr id="19460" name="Picture 4" descr="AnimationTimeline4.png">
            <a:extLst>
              <a:ext uri="{FF2B5EF4-FFF2-40B4-BE49-F238E27FC236}">
                <a16:creationId xmlns:a16="http://schemas.microsoft.com/office/drawing/2014/main" id="{5C2D9025-C952-4183-80F9-04FA585A90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5058882"/>
            <a:ext cx="2747763" cy="1388815"/>
          </a:xfrm>
          <a:prstGeom prst="rect">
            <a:avLst/>
          </a:prstGeom>
          <a:noFill/>
          <a:extLst>
            <a:ext uri="{909E8E84-426E-40DD-AFC4-6F175D3DCCD1}">
              <a14:hiddenFill xmlns:a14="http://schemas.microsoft.com/office/drawing/2010/main">
                <a:solidFill>
                  <a:srgbClr val="FFFFFF"/>
                </a:solidFill>
              </a14:hiddenFill>
            </a:ext>
          </a:extLst>
        </p:spPr>
      </p:pic>
      <p:sp>
        <p:nvSpPr>
          <p:cNvPr id="11" name="مستطيل مستدير الزوايا 13">
            <a:extLst>
              <a:ext uri="{FF2B5EF4-FFF2-40B4-BE49-F238E27FC236}">
                <a16:creationId xmlns:a16="http://schemas.microsoft.com/office/drawing/2014/main" id="{D273E8DF-6DA3-495D-AA3B-7DEFA1DAF23A}"/>
              </a:ext>
            </a:extLst>
          </p:cNvPr>
          <p:cNvSpPr/>
          <p:nvPr/>
        </p:nvSpPr>
        <p:spPr>
          <a:xfrm>
            <a:off x="4800600" y="1476932"/>
            <a:ext cx="3124200" cy="1434762"/>
          </a:xfrm>
          <a:prstGeom prst="wedgeEllipseCallout">
            <a:avLst>
              <a:gd name="adj1" fmla="val -56155"/>
              <a:gd name="adj2" fmla="val 6733"/>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لعمل تكبير بنفس الحجم في عدة مواضع: اسحب مربع التكبير للمواضع المطلوبة</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Tree>
    <p:extLst>
      <p:ext uri="{BB962C8B-B14F-4D97-AF65-F5344CB8AC3E}">
        <p14:creationId xmlns:p14="http://schemas.microsoft.com/office/powerpoint/2010/main" val="1493412866"/>
      </p:ext>
    </p:extLst>
  </p:cSld>
  <p:clrMapOvr>
    <a:overrideClrMapping bg1="lt1" tx1="dk1" bg2="lt2" tx2="dk2" accent1="accent1" accent2="accent2" accent3="accent3" accent4="accent4" accent5="accent5" accent6="accent6" hlink="hlink" folHlink="folHlink"/>
  </p:clrMapOvr>
</p:sld>
</file>

<file path=ppt/slides/slide1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D2822BBC-C5E0-4702-A14C-C551A22669CA}"/>
              </a:ext>
            </a:extLst>
          </p:cNvPr>
          <p:cNvPicPr>
            <a:picLocks noChangeAspect="1"/>
          </p:cNvPicPr>
          <p:nvPr/>
        </p:nvPicPr>
        <p:blipFill>
          <a:blip r:embed="rId4"/>
          <a:stretch>
            <a:fillRect/>
          </a:stretch>
        </p:blipFill>
        <p:spPr>
          <a:xfrm>
            <a:off x="86141" y="990600"/>
            <a:ext cx="4217672" cy="5826048"/>
          </a:xfrm>
          <a:prstGeom prst="rect">
            <a:avLst/>
          </a:prstGeom>
        </p:spPr>
      </p:pic>
      <p:sp>
        <p:nvSpPr>
          <p:cNvPr id="7" name="Rectangle 2">
            <a:extLst>
              <a:ext uri="{FF2B5EF4-FFF2-40B4-BE49-F238E27FC236}">
                <a16:creationId xmlns:a16="http://schemas.microsoft.com/office/drawing/2014/main" id="{C99AB346-EA18-4FCA-9229-A07843048C50}"/>
              </a:ext>
            </a:extLst>
          </p:cNvPr>
          <p:cNvSpPr>
            <a:spLocks noGrp="1" noChangeArrowheads="1"/>
          </p:cNvSpPr>
          <p:nvPr>
            <p:ph type="title"/>
          </p:nvPr>
        </p:nvSpPr>
        <p:spPr>
          <a:xfrm>
            <a:off x="1447800" y="152400"/>
            <a:ext cx="6172200" cy="761988"/>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sz="3600" dirty="0">
                <a:latin typeface="Traditional Arabic" pitchFamily="18" charset="-78"/>
                <a:cs typeface="SKR HEAD1" pitchFamily="2" charset="-78"/>
              </a:rPr>
              <a:t>تطبيق </a:t>
            </a:r>
            <a:r>
              <a:rPr lang="ar-SA" sz="3600" dirty="0">
                <a:solidFill>
                  <a:srgbClr val="C00000"/>
                </a:solidFill>
                <a:latin typeface="Traditional Arabic" pitchFamily="18" charset="-78"/>
                <a:cs typeface="SKR HEAD1" pitchFamily="2" charset="-78"/>
              </a:rPr>
              <a:t>عملي</a:t>
            </a:r>
          </a:p>
        </p:txBody>
      </p:sp>
      <p:sp>
        <p:nvSpPr>
          <p:cNvPr id="34" name="مستطيل مستدير الزوايا 13">
            <a:extLst>
              <a:ext uri="{FF2B5EF4-FFF2-40B4-BE49-F238E27FC236}">
                <a16:creationId xmlns:a16="http://schemas.microsoft.com/office/drawing/2014/main" id="{3DEDD9FC-A6E2-44C4-B299-3385626DEAA5}"/>
              </a:ext>
            </a:extLst>
          </p:cNvPr>
          <p:cNvSpPr/>
          <p:nvPr/>
        </p:nvSpPr>
        <p:spPr>
          <a:xfrm>
            <a:off x="1547191" y="245362"/>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إضافة مؤثر مرئي</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22" name="مستطيل 21">
            <a:extLst>
              <a:ext uri="{FF2B5EF4-FFF2-40B4-BE49-F238E27FC236}">
                <a16:creationId xmlns:a16="http://schemas.microsoft.com/office/drawing/2014/main" id="{AB3C1212-F4DB-4757-BBF8-1B64F33A581D}"/>
              </a:ext>
            </a:extLst>
          </p:cNvPr>
          <p:cNvSpPr/>
          <p:nvPr/>
        </p:nvSpPr>
        <p:spPr>
          <a:xfrm>
            <a:off x="86140" y="5410200"/>
            <a:ext cx="1361659" cy="4572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مستدير الزوايا 13">
            <a:extLst>
              <a:ext uri="{FF2B5EF4-FFF2-40B4-BE49-F238E27FC236}">
                <a16:creationId xmlns:a16="http://schemas.microsoft.com/office/drawing/2014/main" id="{0A46B6BE-82B0-4E71-97A2-B7E2CE2E5425}"/>
              </a:ext>
            </a:extLst>
          </p:cNvPr>
          <p:cNvSpPr/>
          <p:nvPr/>
        </p:nvSpPr>
        <p:spPr>
          <a:xfrm>
            <a:off x="4419600" y="1219200"/>
            <a:ext cx="42864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إضافة مؤثر مرئي: سحب و إفلات</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9" name="مستطيل مستدير الزوايا 13">
            <a:extLst>
              <a:ext uri="{FF2B5EF4-FFF2-40B4-BE49-F238E27FC236}">
                <a16:creationId xmlns:a16="http://schemas.microsoft.com/office/drawing/2014/main" id="{E9C62AC5-F320-43A8-B587-C815EA3B11F9}"/>
              </a:ext>
            </a:extLst>
          </p:cNvPr>
          <p:cNvSpPr/>
          <p:nvPr/>
        </p:nvSpPr>
        <p:spPr>
          <a:xfrm>
            <a:off x="4419600" y="1895466"/>
            <a:ext cx="4286431" cy="115253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مسح مؤثر مرئي: تحديد و مسح </a:t>
            </a:r>
            <a:r>
              <a:rPr kumimoji="0" lang="en-US"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Delete </a:t>
            </a: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 أو بزر الفأرة الأيمن على المؤثر في خط الزمن</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10" name="مستطيل مستدير الزوايا 13">
            <a:extLst>
              <a:ext uri="{FF2B5EF4-FFF2-40B4-BE49-F238E27FC236}">
                <a16:creationId xmlns:a16="http://schemas.microsoft.com/office/drawing/2014/main" id="{6F721520-1335-4E14-8CBD-10131E43E039}"/>
              </a:ext>
            </a:extLst>
          </p:cNvPr>
          <p:cNvSpPr/>
          <p:nvPr/>
        </p:nvSpPr>
        <p:spPr>
          <a:xfrm>
            <a:off x="4419600" y="3140968"/>
            <a:ext cx="42864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تحديد مدة مؤثر مرئي: سحب بالفأرة</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11" name="مستطيل مستدير الزوايا 13">
            <a:extLst>
              <a:ext uri="{FF2B5EF4-FFF2-40B4-BE49-F238E27FC236}">
                <a16:creationId xmlns:a16="http://schemas.microsoft.com/office/drawing/2014/main" id="{3F5ED16A-2D44-48C6-BE94-7EEF403234CD}"/>
              </a:ext>
            </a:extLst>
          </p:cNvPr>
          <p:cNvSpPr/>
          <p:nvPr/>
        </p:nvSpPr>
        <p:spPr>
          <a:xfrm>
            <a:off x="4419600" y="3868039"/>
            <a:ext cx="42864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يمكن وضع تأثيرين متجاورين</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12" name="شكل بيضاوي 11">
            <a:extLst>
              <a:ext uri="{FF2B5EF4-FFF2-40B4-BE49-F238E27FC236}">
                <a16:creationId xmlns:a16="http://schemas.microsoft.com/office/drawing/2014/main" id="{C556EBEC-B144-4545-A5EF-0645D13D5A65}"/>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Tree>
    <p:extLst>
      <p:ext uri="{BB962C8B-B14F-4D97-AF65-F5344CB8AC3E}">
        <p14:creationId xmlns:p14="http://schemas.microsoft.com/office/powerpoint/2010/main" val="234565751"/>
      </p:ext>
    </p:extLst>
  </p:cSld>
  <p:clrMapOvr>
    <a:overrideClrMapping bg1="lt1" tx1="dk1" bg2="lt2" tx2="dk2" accent1="accent1" accent2="accent2" accent3="accent3" accent4="accent4" accent5="accent5" accent6="accent6" hlink="hlink" folHlink="folHlink"/>
  </p:clrMapOvr>
</p:sld>
</file>

<file path=ppt/slides/slide1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D488E9B5-0927-4E87-BEDA-5334A212C66F}"/>
              </a:ext>
            </a:extLst>
          </p:cNvPr>
          <p:cNvPicPr>
            <a:picLocks noChangeAspect="1"/>
          </p:cNvPicPr>
          <p:nvPr/>
        </p:nvPicPr>
        <p:blipFill>
          <a:blip r:embed="rId4"/>
          <a:stretch>
            <a:fillRect/>
          </a:stretch>
        </p:blipFill>
        <p:spPr>
          <a:xfrm>
            <a:off x="228600" y="2286000"/>
            <a:ext cx="4267200" cy="3238500"/>
          </a:xfrm>
          <a:prstGeom prst="rect">
            <a:avLst/>
          </a:prstGeom>
        </p:spPr>
      </p:pic>
      <p:sp>
        <p:nvSpPr>
          <p:cNvPr id="7" name="Rectangle 2">
            <a:extLst>
              <a:ext uri="{FF2B5EF4-FFF2-40B4-BE49-F238E27FC236}">
                <a16:creationId xmlns:a16="http://schemas.microsoft.com/office/drawing/2014/main" id="{C99AB346-EA18-4FCA-9229-A07843048C50}"/>
              </a:ext>
            </a:extLst>
          </p:cNvPr>
          <p:cNvSpPr>
            <a:spLocks noGrp="1" noChangeArrowheads="1"/>
          </p:cNvSpPr>
          <p:nvPr>
            <p:ph type="title"/>
          </p:nvPr>
        </p:nvSpPr>
        <p:spPr>
          <a:xfrm>
            <a:off x="1447800" y="152400"/>
            <a:ext cx="6172200" cy="761988"/>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sz="3600" dirty="0">
                <a:latin typeface="Traditional Arabic" pitchFamily="18" charset="-78"/>
                <a:cs typeface="SKR HEAD1" pitchFamily="2" charset="-78"/>
              </a:rPr>
              <a:t>تطبيق </a:t>
            </a:r>
            <a:r>
              <a:rPr lang="ar-SA" sz="3600" dirty="0">
                <a:solidFill>
                  <a:srgbClr val="C00000"/>
                </a:solidFill>
                <a:latin typeface="Traditional Arabic" pitchFamily="18" charset="-78"/>
                <a:cs typeface="SKR HEAD1" pitchFamily="2" charset="-78"/>
              </a:rPr>
              <a:t>عملي</a:t>
            </a:r>
          </a:p>
        </p:txBody>
      </p:sp>
      <p:sp>
        <p:nvSpPr>
          <p:cNvPr id="34" name="مستطيل مستدير الزوايا 13">
            <a:extLst>
              <a:ext uri="{FF2B5EF4-FFF2-40B4-BE49-F238E27FC236}">
                <a16:creationId xmlns:a16="http://schemas.microsoft.com/office/drawing/2014/main" id="{3DEDD9FC-A6E2-44C4-B299-3385626DEAA5}"/>
              </a:ext>
            </a:extLst>
          </p:cNvPr>
          <p:cNvSpPr/>
          <p:nvPr/>
        </p:nvSpPr>
        <p:spPr>
          <a:xfrm>
            <a:off x="1547191" y="245362"/>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إضافة مؤثر مرئي</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22" name="مستطيل 21">
            <a:extLst>
              <a:ext uri="{FF2B5EF4-FFF2-40B4-BE49-F238E27FC236}">
                <a16:creationId xmlns:a16="http://schemas.microsoft.com/office/drawing/2014/main" id="{AB3C1212-F4DB-4757-BBF8-1B64F33A581D}"/>
              </a:ext>
            </a:extLst>
          </p:cNvPr>
          <p:cNvSpPr/>
          <p:nvPr/>
        </p:nvSpPr>
        <p:spPr>
          <a:xfrm>
            <a:off x="228600" y="3265111"/>
            <a:ext cx="4267200" cy="46869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مستدير الزوايا 13">
            <a:extLst>
              <a:ext uri="{FF2B5EF4-FFF2-40B4-BE49-F238E27FC236}">
                <a16:creationId xmlns:a16="http://schemas.microsoft.com/office/drawing/2014/main" id="{E9C62AC5-F320-43A8-B587-C815EA3B11F9}"/>
              </a:ext>
            </a:extLst>
          </p:cNvPr>
          <p:cNvSpPr/>
          <p:nvPr/>
        </p:nvSpPr>
        <p:spPr>
          <a:xfrm>
            <a:off x="4724400" y="2711619"/>
            <a:ext cx="3124200" cy="1434762"/>
          </a:xfrm>
          <a:prstGeom prst="wedgeEllipseCallout">
            <a:avLst>
              <a:gd name="adj1" fmla="val -56155"/>
              <a:gd name="adj2" fmla="val 6733"/>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000" b="1" kern="0" dirty="0">
                <a:solidFill>
                  <a:prstClr val="black"/>
                </a:solidFill>
                <a:latin typeface="Traditional Arabic" pitchFamily="18" charset="-78"/>
                <a:cs typeface="SKR HEAD1" pitchFamily="2" charset="-78"/>
              </a:rPr>
              <a:t>مسح مؤثر مرئي: من لوحة الخصائص في أقصى اليمين بجوار المسرح </a:t>
            </a:r>
            <a:r>
              <a:rPr lang="en-US" sz="2000" b="1" kern="0" dirty="0">
                <a:solidFill>
                  <a:prstClr val="black"/>
                </a:solidFill>
                <a:latin typeface="Traditional Arabic" pitchFamily="18" charset="-78"/>
                <a:cs typeface="SKR HEAD1" pitchFamily="2" charset="-78"/>
              </a:rPr>
              <a:t>Canvas</a:t>
            </a:r>
            <a:endParaRPr lang="ar-SA" sz="1200" kern="0" dirty="0">
              <a:solidFill>
                <a:prstClr val="black"/>
              </a:solidFill>
              <a:latin typeface="AR CENA" pitchFamily="2" charset="0"/>
              <a:cs typeface="SKR HEAD1" pitchFamily="2" charset="-78"/>
            </a:endParaRPr>
          </a:p>
        </p:txBody>
      </p:sp>
      <p:sp>
        <p:nvSpPr>
          <p:cNvPr id="8" name="شكل بيضاوي 7">
            <a:extLst>
              <a:ext uri="{FF2B5EF4-FFF2-40B4-BE49-F238E27FC236}">
                <a16:creationId xmlns:a16="http://schemas.microsoft.com/office/drawing/2014/main" id="{7624B49E-6492-4AAA-B08A-5E208C16BDFD}"/>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Tree>
    <p:extLst>
      <p:ext uri="{BB962C8B-B14F-4D97-AF65-F5344CB8AC3E}">
        <p14:creationId xmlns:p14="http://schemas.microsoft.com/office/powerpoint/2010/main" val="1019486520"/>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38200" y="156728"/>
            <a:ext cx="7467600" cy="968016"/>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r>
              <a:rPr lang="ar-SA" dirty="0">
                <a:cs typeface="AF_Taif Normal" pitchFamily="2" charset="-78"/>
              </a:rPr>
              <a:t>لماذا كامتيجا ستوديو؟ </a:t>
            </a:r>
          </a:p>
        </p:txBody>
      </p:sp>
      <p:sp>
        <p:nvSpPr>
          <p:cNvPr id="3" name="عنصر نائب للمحتوى 2"/>
          <p:cNvSpPr>
            <a:spLocks noGrp="1"/>
          </p:cNvSpPr>
          <p:nvPr>
            <p:ph sz="quarter" idx="1"/>
          </p:nvPr>
        </p:nvSpPr>
        <p:spPr>
          <a:xfrm>
            <a:off x="457200" y="1524000"/>
            <a:ext cx="8229600" cy="1040904"/>
          </a:xfrm>
          <a:prstGeom prst="roundRect">
            <a:avLst/>
          </a:prstGeom>
        </p:spPr>
        <p:style>
          <a:lnRef idx="2">
            <a:schemeClr val="accent1"/>
          </a:lnRef>
          <a:fillRef idx="1">
            <a:schemeClr val="lt1"/>
          </a:fillRef>
          <a:effectRef idx="0">
            <a:schemeClr val="accent1"/>
          </a:effectRef>
          <a:fontRef idx="minor">
            <a:schemeClr val="dk1"/>
          </a:fontRef>
        </p:style>
        <p:txBody>
          <a:bodyPr anchor="ctr">
            <a:normAutofit/>
          </a:bodyPr>
          <a:lstStyle/>
          <a:p>
            <a:pPr>
              <a:buFont typeface="Wingdings" panose="05000000000000000000" pitchFamily="2" charset="2"/>
              <a:buChar char="v"/>
            </a:pPr>
            <a:r>
              <a:rPr lang="ar-SA" dirty="0">
                <a:cs typeface="AF_Taif Normal" pitchFamily="2" charset="-78"/>
              </a:rPr>
              <a:t>للمعلم : إنشاء دروس تعليمية أو شروحات.</a:t>
            </a:r>
          </a:p>
        </p:txBody>
      </p:sp>
      <p:sp>
        <p:nvSpPr>
          <p:cNvPr id="5" name="شكل بيضاوي 4">
            <a:extLst>
              <a:ext uri="{FF2B5EF4-FFF2-40B4-BE49-F238E27FC236}">
                <a16:creationId xmlns:a16="http://schemas.microsoft.com/office/drawing/2014/main" id="{ED798D76-D640-4F6B-8856-F0863C89361F}"/>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
        <p:nvSpPr>
          <p:cNvPr id="6" name="عنصر نائب للمحتوى 2">
            <a:extLst>
              <a:ext uri="{FF2B5EF4-FFF2-40B4-BE49-F238E27FC236}">
                <a16:creationId xmlns:a16="http://schemas.microsoft.com/office/drawing/2014/main" id="{F30E5A4B-1628-4F81-818F-87AEDFFB17F2}"/>
              </a:ext>
            </a:extLst>
          </p:cNvPr>
          <p:cNvSpPr txBox="1">
            <a:spLocks/>
          </p:cNvSpPr>
          <p:nvPr/>
        </p:nvSpPr>
        <p:spPr>
          <a:xfrm>
            <a:off x="457200" y="2708920"/>
            <a:ext cx="8229600" cy="1040904"/>
          </a:xfrm>
          <a:prstGeom prst="roundRect">
            <a:avLst/>
          </a:prstGeom>
        </p:spPr>
        <p:style>
          <a:lnRef idx="2">
            <a:schemeClr val="accent1"/>
          </a:lnRef>
          <a:fillRef idx="1">
            <a:schemeClr val="lt1"/>
          </a:fillRef>
          <a:effectRef idx="0">
            <a:schemeClr val="accent1"/>
          </a:effectRef>
          <a:fontRef idx="minor">
            <a:schemeClr val="dk1"/>
          </a:fontRef>
        </p:style>
        <p:txBody>
          <a:bodyPr vert="horz" anchor="ctr">
            <a:normAutofit/>
          </a:bodyPr>
          <a:lstStyle>
            <a:lvl1pPr marL="274320" indent="-274320" algn="r" rtl="1" eaLnBrk="1" latinLnBrk="0" hangingPunct="1">
              <a:spcBef>
                <a:spcPts val="600"/>
              </a:spcBef>
              <a:buClr>
                <a:schemeClr val="accent1"/>
              </a:buClr>
              <a:buSzPct val="70000"/>
              <a:buFont typeface="Wingdings"/>
              <a:buChar char=""/>
              <a:defRPr kumimoji="0" sz="2400" kern="1200">
                <a:solidFill>
                  <a:schemeClr val="dk1"/>
                </a:solidFill>
                <a:latin typeface="+mn-lt"/>
                <a:ea typeface="+mn-ea"/>
                <a:cs typeface="+mn-cs"/>
              </a:defRPr>
            </a:lvl1pPr>
            <a:lvl2pPr marL="640080" indent="-274320" algn="r" rtl="1" eaLnBrk="1" latinLnBrk="0" hangingPunct="1">
              <a:spcBef>
                <a:spcPct val="20000"/>
              </a:spcBef>
              <a:buClr>
                <a:schemeClr val="accent1"/>
              </a:buClr>
              <a:buSzPct val="80000"/>
              <a:buFont typeface="Wingdings 2"/>
              <a:buChar char=""/>
              <a:defRPr kumimoji="0" sz="2100" kern="1200">
                <a:solidFill>
                  <a:schemeClr val="dk1"/>
                </a:solidFill>
                <a:latin typeface="+mn-lt"/>
                <a:ea typeface="+mn-ea"/>
                <a:cs typeface="+mn-cs"/>
              </a:defRPr>
            </a:lvl2pPr>
            <a:lvl3pPr marL="914400" indent="-182880" algn="r" rtl="1" eaLnBrk="1" latinLnBrk="0" hangingPunct="1">
              <a:spcBef>
                <a:spcPct val="20000"/>
              </a:spcBef>
              <a:buClr>
                <a:schemeClr val="accent1">
                  <a:shade val="75000"/>
                </a:schemeClr>
              </a:buClr>
              <a:buSzPct val="60000"/>
              <a:buFont typeface="Wingdings"/>
              <a:buChar char=""/>
              <a:defRPr kumimoji="0" sz="1800" kern="1200">
                <a:solidFill>
                  <a:schemeClr val="dk1"/>
                </a:solidFill>
                <a:latin typeface="+mn-lt"/>
                <a:ea typeface="+mn-ea"/>
                <a:cs typeface="+mn-cs"/>
              </a:defRPr>
            </a:lvl3pPr>
            <a:lvl4pPr marL="1188720" indent="-182880" algn="r" rtl="1" eaLnBrk="1" latinLnBrk="0" hangingPunct="1">
              <a:spcBef>
                <a:spcPct val="20000"/>
              </a:spcBef>
              <a:buClr>
                <a:schemeClr val="accent1">
                  <a:tint val="60000"/>
                </a:schemeClr>
              </a:buClr>
              <a:buSzPct val="60000"/>
              <a:buFont typeface="Wingdings"/>
              <a:buChar char=""/>
              <a:defRPr kumimoji="0" sz="1800" kern="1200">
                <a:solidFill>
                  <a:schemeClr val="dk1"/>
                </a:solidFill>
                <a:latin typeface="+mn-lt"/>
                <a:ea typeface="+mn-ea"/>
                <a:cs typeface="+mn-cs"/>
              </a:defRPr>
            </a:lvl4pPr>
            <a:lvl5pPr marL="1463040" indent="-182880" algn="r" rtl="1" eaLnBrk="1" latinLnBrk="0" hangingPunct="1">
              <a:spcBef>
                <a:spcPct val="20000"/>
              </a:spcBef>
              <a:buClr>
                <a:schemeClr val="accent2">
                  <a:tint val="60000"/>
                </a:schemeClr>
              </a:buClr>
              <a:buSzPct val="68000"/>
              <a:buFont typeface="Wingdings 2"/>
              <a:buChar char=""/>
              <a:defRPr kumimoji="0" sz="1600" kern="1200">
                <a:solidFill>
                  <a:schemeClr val="dk1"/>
                </a:solidFill>
                <a:latin typeface="+mn-lt"/>
                <a:ea typeface="+mn-ea"/>
                <a:cs typeface="+mn-cs"/>
              </a:defRPr>
            </a:lvl5pPr>
            <a:lvl6pPr marL="1737360" indent="-182880" algn="r" rtl="1" eaLnBrk="1" latinLnBrk="0" hangingPunct="1">
              <a:spcBef>
                <a:spcPct val="20000"/>
              </a:spcBef>
              <a:buClr>
                <a:schemeClr val="accent1"/>
              </a:buClr>
              <a:buChar char="•"/>
              <a:defRPr kumimoji="0" sz="1600" kern="1200">
                <a:solidFill>
                  <a:schemeClr val="dk1"/>
                </a:solidFill>
                <a:latin typeface="+mn-lt"/>
                <a:ea typeface="+mn-ea"/>
                <a:cs typeface="+mn-cs"/>
              </a:defRPr>
            </a:lvl6pPr>
            <a:lvl7pPr marL="2011680" indent="-182880" algn="r" rtl="1" eaLnBrk="1" latinLnBrk="0" hangingPunct="1">
              <a:spcBef>
                <a:spcPct val="20000"/>
              </a:spcBef>
              <a:buClr>
                <a:schemeClr val="accent1">
                  <a:tint val="60000"/>
                </a:schemeClr>
              </a:buClr>
              <a:buSzPct val="60000"/>
              <a:buFont typeface="Wingdings"/>
              <a:buChar char=""/>
              <a:defRPr kumimoji="0" sz="1400" kern="1200" baseline="0">
                <a:solidFill>
                  <a:schemeClr val="dk1"/>
                </a:solidFill>
                <a:latin typeface="+mn-lt"/>
                <a:ea typeface="+mn-ea"/>
                <a:cs typeface="+mn-cs"/>
              </a:defRPr>
            </a:lvl7pPr>
            <a:lvl8pPr marL="2286000" indent="-182880" algn="r" rtl="1" eaLnBrk="1" latinLnBrk="0" hangingPunct="1">
              <a:spcBef>
                <a:spcPct val="20000"/>
              </a:spcBef>
              <a:buClr>
                <a:schemeClr val="accent2"/>
              </a:buClr>
              <a:buChar char="•"/>
              <a:defRPr kumimoji="0" sz="1400" kern="1200" cap="small" baseline="0">
                <a:solidFill>
                  <a:schemeClr val="dk1"/>
                </a:solidFill>
                <a:latin typeface="+mn-lt"/>
                <a:ea typeface="+mn-ea"/>
                <a:cs typeface="+mn-cs"/>
              </a:defRPr>
            </a:lvl8pPr>
            <a:lvl9pPr marL="2560320" indent="-182880" algn="r" rtl="1" eaLnBrk="1" latinLnBrk="0" hangingPunct="1">
              <a:spcBef>
                <a:spcPct val="20000"/>
              </a:spcBef>
              <a:buClr>
                <a:schemeClr val="accent1">
                  <a:shade val="75000"/>
                </a:schemeClr>
              </a:buClr>
              <a:buChar char="•"/>
              <a:defRPr kumimoji="0" sz="1400" kern="1200" baseline="0">
                <a:solidFill>
                  <a:schemeClr val="dk1"/>
                </a:solidFill>
                <a:latin typeface="+mn-lt"/>
                <a:ea typeface="+mn-ea"/>
                <a:cs typeface="+mn-cs"/>
              </a:defRPr>
            </a:lvl9pPr>
          </a:lstStyle>
          <a:p>
            <a:pPr>
              <a:buFont typeface="Wingdings" panose="05000000000000000000" pitchFamily="2" charset="2"/>
              <a:buChar char="v"/>
            </a:pPr>
            <a:r>
              <a:rPr lang="ar-SA" dirty="0">
                <a:cs typeface="AF_Taif Normal" pitchFamily="2" charset="-78"/>
              </a:rPr>
              <a:t>للطالب: يمكن للطالب إنشاء دروس تتصل بمواده الدراسية بطريقة متطورة جدا و سهلة.</a:t>
            </a:r>
          </a:p>
        </p:txBody>
      </p:sp>
      <p:sp>
        <p:nvSpPr>
          <p:cNvPr id="7" name="عنصر نائب للمحتوى 2">
            <a:extLst>
              <a:ext uri="{FF2B5EF4-FFF2-40B4-BE49-F238E27FC236}">
                <a16:creationId xmlns:a16="http://schemas.microsoft.com/office/drawing/2014/main" id="{5458E23F-D73C-46A1-9ED6-9CB8FF7C4E4A}"/>
              </a:ext>
            </a:extLst>
          </p:cNvPr>
          <p:cNvSpPr txBox="1">
            <a:spLocks/>
          </p:cNvSpPr>
          <p:nvPr/>
        </p:nvSpPr>
        <p:spPr>
          <a:xfrm>
            <a:off x="446856" y="3859760"/>
            <a:ext cx="8229600" cy="937392"/>
          </a:xfrm>
          <a:prstGeom prst="roundRect">
            <a:avLst/>
          </a:prstGeom>
        </p:spPr>
        <p:style>
          <a:lnRef idx="2">
            <a:schemeClr val="accent1"/>
          </a:lnRef>
          <a:fillRef idx="1">
            <a:schemeClr val="lt1"/>
          </a:fillRef>
          <a:effectRef idx="0">
            <a:schemeClr val="accent1"/>
          </a:effectRef>
          <a:fontRef idx="minor">
            <a:schemeClr val="dk1"/>
          </a:fontRef>
        </p:style>
        <p:txBody>
          <a:bodyPr vert="horz" anchor="ctr">
            <a:normAutofit/>
          </a:bodyPr>
          <a:lstStyle>
            <a:lvl1pPr marL="274320" indent="-274320" algn="r" rtl="1" eaLnBrk="1" latinLnBrk="0" hangingPunct="1">
              <a:spcBef>
                <a:spcPts val="600"/>
              </a:spcBef>
              <a:buClr>
                <a:schemeClr val="accent1"/>
              </a:buClr>
              <a:buSzPct val="70000"/>
              <a:buFont typeface="Wingdings"/>
              <a:buChar char=""/>
              <a:defRPr kumimoji="0" sz="2400" kern="1200">
                <a:solidFill>
                  <a:schemeClr val="dk1"/>
                </a:solidFill>
                <a:latin typeface="+mn-lt"/>
                <a:ea typeface="+mn-ea"/>
                <a:cs typeface="+mn-cs"/>
              </a:defRPr>
            </a:lvl1pPr>
            <a:lvl2pPr marL="640080" indent="-274320" algn="r" rtl="1" eaLnBrk="1" latinLnBrk="0" hangingPunct="1">
              <a:spcBef>
                <a:spcPct val="20000"/>
              </a:spcBef>
              <a:buClr>
                <a:schemeClr val="accent1"/>
              </a:buClr>
              <a:buSzPct val="80000"/>
              <a:buFont typeface="Wingdings 2"/>
              <a:buChar char=""/>
              <a:defRPr kumimoji="0" sz="2100" kern="1200">
                <a:solidFill>
                  <a:schemeClr val="dk1"/>
                </a:solidFill>
                <a:latin typeface="+mn-lt"/>
                <a:ea typeface="+mn-ea"/>
                <a:cs typeface="+mn-cs"/>
              </a:defRPr>
            </a:lvl2pPr>
            <a:lvl3pPr marL="914400" indent="-182880" algn="r" rtl="1" eaLnBrk="1" latinLnBrk="0" hangingPunct="1">
              <a:spcBef>
                <a:spcPct val="20000"/>
              </a:spcBef>
              <a:buClr>
                <a:schemeClr val="accent1">
                  <a:shade val="75000"/>
                </a:schemeClr>
              </a:buClr>
              <a:buSzPct val="60000"/>
              <a:buFont typeface="Wingdings"/>
              <a:buChar char=""/>
              <a:defRPr kumimoji="0" sz="1800" kern="1200">
                <a:solidFill>
                  <a:schemeClr val="dk1"/>
                </a:solidFill>
                <a:latin typeface="+mn-lt"/>
                <a:ea typeface="+mn-ea"/>
                <a:cs typeface="+mn-cs"/>
              </a:defRPr>
            </a:lvl3pPr>
            <a:lvl4pPr marL="1188720" indent="-182880" algn="r" rtl="1" eaLnBrk="1" latinLnBrk="0" hangingPunct="1">
              <a:spcBef>
                <a:spcPct val="20000"/>
              </a:spcBef>
              <a:buClr>
                <a:schemeClr val="accent1">
                  <a:tint val="60000"/>
                </a:schemeClr>
              </a:buClr>
              <a:buSzPct val="60000"/>
              <a:buFont typeface="Wingdings"/>
              <a:buChar char=""/>
              <a:defRPr kumimoji="0" sz="1800" kern="1200">
                <a:solidFill>
                  <a:schemeClr val="dk1"/>
                </a:solidFill>
                <a:latin typeface="+mn-lt"/>
                <a:ea typeface="+mn-ea"/>
                <a:cs typeface="+mn-cs"/>
              </a:defRPr>
            </a:lvl4pPr>
            <a:lvl5pPr marL="1463040" indent="-182880" algn="r" rtl="1" eaLnBrk="1" latinLnBrk="0" hangingPunct="1">
              <a:spcBef>
                <a:spcPct val="20000"/>
              </a:spcBef>
              <a:buClr>
                <a:schemeClr val="accent2">
                  <a:tint val="60000"/>
                </a:schemeClr>
              </a:buClr>
              <a:buSzPct val="68000"/>
              <a:buFont typeface="Wingdings 2"/>
              <a:buChar char=""/>
              <a:defRPr kumimoji="0" sz="1600" kern="1200">
                <a:solidFill>
                  <a:schemeClr val="dk1"/>
                </a:solidFill>
                <a:latin typeface="+mn-lt"/>
                <a:ea typeface="+mn-ea"/>
                <a:cs typeface="+mn-cs"/>
              </a:defRPr>
            </a:lvl5pPr>
            <a:lvl6pPr marL="1737360" indent="-182880" algn="r" rtl="1" eaLnBrk="1" latinLnBrk="0" hangingPunct="1">
              <a:spcBef>
                <a:spcPct val="20000"/>
              </a:spcBef>
              <a:buClr>
                <a:schemeClr val="accent1"/>
              </a:buClr>
              <a:buChar char="•"/>
              <a:defRPr kumimoji="0" sz="1600" kern="1200">
                <a:solidFill>
                  <a:schemeClr val="dk1"/>
                </a:solidFill>
                <a:latin typeface="+mn-lt"/>
                <a:ea typeface="+mn-ea"/>
                <a:cs typeface="+mn-cs"/>
              </a:defRPr>
            </a:lvl6pPr>
            <a:lvl7pPr marL="2011680" indent="-182880" algn="r" rtl="1" eaLnBrk="1" latinLnBrk="0" hangingPunct="1">
              <a:spcBef>
                <a:spcPct val="20000"/>
              </a:spcBef>
              <a:buClr>
                <a:schemeClr val="accent1">
                  <a:tint val="60000"/>
                </a:schemeClr>
              </a:buClr>
              <a:buSzPct val="60000"/>
              <a:buFont typeface="Wingdings"/>
              <a:buChar char=""/>
              <a:defRPr kumimoji="0" sz="1400" kern="1200" baseline="0">
                <a:solidFill>
                  <a:schemeClr val="dk1"/>
                </a:solidFill>
                <a:latin typeface="+mn-lt"/>
                <a:ea typeface="+mn-ea"/>
                <a:cs typeface="+mn-cs"/>
              </a:defRPr>
            </a:lvl7pPr>
            <a:lvl8pPr marL="2286000" indent="-182880" algn="r" rtl="1" eaLnBrk="1" latinLnBrk="0" hangingPunct="1">
              <a:spcBef>
                <a:spcPct val="20000"/>
              </a:spcBef>
              <a:buClr>
                <a:schemeClr val="accent2"/>
              </a:buClr>
              <a:buChar char="•"/>
              <a:defRPr kumimoji="0" sz="1400" kern="1200" cap="small" baseline="0">
                <a:solidFill>
                  <a:schemeClr val="dk1"/>
                </a:solidFill>
                <a:latin typeface="+mn-lt"/>
                <a:ea typeface="+mn-ea"/>
                <a:cs typeface="+mn-cs"/>
              </a:defRPr>
            </a:lvl8pPr>
            <a:lvl9pPr marL="2560320" indent="-182880" algn="r" rtl="1" eaLnBrk="1" latinLnBrk="0" hangingPunct="1">
              <a:spcBef>
                <a:spcPct val="20000"/>
              </a:spcBef>
              <a:buClr>
                <a:schemeClr val="accent1">
                  <a:shade val="75000"/>
                </a:schemeClr>
              </a:buClr>
              <a:buChar char="•"/>
              <a:defRPr kumimoji="0" sz="1400" kern="1200" baseline="0">
                <a:solidFill>
                  <a:schemeClr val="dk1"/>
                </a:solidFill>
                <a:latin typeface="+mn-lt"/>
                <a:ea typeface="+mn-ea"/>
                <a:cs typeface="+mn-cs"/>
              </a:defRPr>
            </a:lvl9pPr>
          </a:lstStyle>
          <a:p>
            <a:pPr>
              <a:buFont typeface="Wingdings" panose="05000000000000000000" pitchFamily="2" charset="2"/>
              <a:buChar char="v"/>
            </a:pPr>
            <a:r>
              <a:rPr lang="ar-SA" dirty="0">
                <a:cs typeface="AF_Taif Normal" pitchFamily="2" charset="-78"/>
              </a:rPr>
              <a:t>يستخدم في المرحلة الثانوية و الجامعية كمشروع تخرج (إنشاء فيديوهات تروج لفكرة رائدة أو مناقشة قضية ساخنة).</a:t>
            </a:r>
          </a:p>
        </p:txBody>
      </p:sp>
      <p:pic>
        <p:nvPicPr>
          <p:cNvPr id="8" name="Picture 2" descr="نتيجة بحث الصور عن شعار وزارة التعليم">
            <a:extLst>
              <a:ext uri="{FF2B5EF4-FFF2-40B4-BE49-F238E27FC236}">
                <a16:creationId xmlns:a16="http://schemas.microsoft.com/office/drawing/2014/main" id="{3081D2B3-FFFC-4DBA-A0E7-E30CEE459DB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2160" y="5718091"/>
            <a:ext cx="1835696" cy="9831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administrator icon">
            <a:extLst>
              <a:ext uri="{FF2B5EF4-FFF2-40B4-BE49-F238E27FC236}">
                <a16:creationId xmlns:a16="http://schemas.microsoft.com/office/drawing/2014/main" id="{833298BC-901F-4223-A5B7-C5DD7776DE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938297"/>
            <a:ext cx="1743097" cy="1743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869662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D2FAE7B4-F5F4-418F-9192-C107A494F82F}"/>
              </a:ext>
            </a:extLst>
          </p:cNvPr>
          <p:cNvPicPr>
            <a:picLocks noChangeAspect="1"/>
          </p:cNvPicPr>
          <p:nvPr/>
        </p:nvPicPr>
        <p:blipFill>
          <a:blip r:embed="rId4"/>
          <a:stretch>
            <a:fillRect/>
          </a:stretch>
        </p:blipFill>
        <p:spPr>
          <a:xfrm>
            <a:off x="152400" y="1007350"/>
            <a:ext cx="4046135" cy="5774450"/>
          </a:xfrm>
          <a:prstGeom prst="rect">
            <a:avLst/>
          </a:prstGeom>
        </p:spPr>
      </p:pic>
      <p:sp>
        <p:nvSpPr>
          <p:cNvPr id="7" name="Rectangle 2">
            <a:extLst>
              <a:ext uri="{FF2B5EF4-FFF2-40B4-BE49-F238E27FC236}">
                <a16:creationId xmlns:a16="http://schemas.microsoft.com/office/drawing/2014/main" id="{C99AB346-EA18-4FCA-9229-A07843048C50}"/>
              </a:ext>
            </a:extLst>
          </p:cNvPr>
          <p:cNvSpPr>
            <a:spLocks noGrp="1" noChangeArrowheads="1"/>
          </p:cNvSpPr>
          <p:nvPr>
            <p:ph type="title"/>
          </p:nvPr>
        </p:nvSpPr>
        <p:spPr>
          <a:xfrm>
            <a:off x="1447800" y="152400"/>
            <a:ext cx="6172200" cy="761988"/>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r"/>
            <a:r>
              <a:rPr lang="ar-SA" sz="3600" dirty="0">
                <a:latin typeface="Traditional Arabic" pitchFamily="18" charset="-78"/>
                <a:cs typeface="SKR HEAD1" pitchFamily="2" charset="-78"/>
              </a:rPr>
              <a:t>إضافة نقاط ساخنة / تفاعلية</a:t>
            </a:r>
          </a:p>
        </p:txBody>
      </p:sp>
      <p:sp>
        <p:nvSpPr>
          <p:cNvPr id="34" name="مستطيل مستدير الزوايا 13">
            <a:extLst>
              <a:ext uri="{FF2B5EF4-FFF2-40B4-BE49-F238E27FC236}">
                <a16:creationId xmlns:a16="http://schemas.microsoft.com/office/drawing/2014/main" id="{3DEDD9FC-A6E2-44C4-B299-3385626DEAA5}"/>
              </a:ext>
            </a:extLst>
          </p:cNvPr>
          <p:cNvSpPr/>
          <p:nvPr/>
        </p:nvSpPr>
        <p:spPr>
          <a:xfrm>
            <a:off x="1547191" y="245362"/>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prstClr val="black"/>
                </a:solidFill>
                <a:effectLst/>
                <a:uLnTx/>
                <a:uFillTx/>
                <a:latin typeface="Traditional Arabic" pitchFamily="18" charset="-78"/>
                <a:ea typeface="+mn-ea"/>
                <a:cs typeface="SKR HEAD1" pitchFamily="2" charset="-78"/>
              </a:rPr>
              <a:t>HotSpot</a:t>
            </a:r>
            <a:endParaRPr kumimoji="0" lang="ar-SA" sz="1200" b="0" i="0" u="none" strike="noStrike" kern="0" cap="none" spc="0" normalizeH="0" baseline="0" noProof="0" dirty="0">
              <a:ln>
                <a:noFill/>
              </a:ln>
              <a:solidFill>
                <a:prstClr val="black"/>
              </a:solidFill>
              <a:effectLst/>
              <a:uLnTx/>
              <a:uFillTx/>
              <a:latin typeface="AR CENA" pitchFamily="2" charset="0"/>
              <a:ea typeface="+mn-ea"/>
              <a:cs typeface="SKR HEAD1" pitchFamily="2" charset="-78"/>
            </a:endParaRPr>
          </a:p>
        </p:txBody>
      </p:sp>
      <p:sp>
        <p:nvSpPr>
          <p:cNvPr id="45" name="شكل بيضاوي 44">
            <a:extLst>
              <a:ext uri="{FF2B5EF4-FFF2-40B4-BE49-F238E27FC236}">
                <a16:creationId xmlns:a16="http://schemas.microsoft.com/office/drawing/2014/main" id="{707A1794-5CA0-464C-814A-7F3623719835}"/>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
        <p:nvSpPr>
          <p:cNvPr id="11" name="مستطيل مستدير الزوايا 13">
            <a:extLst>
              <a:ext uri="{FF2B5EF4-FFF2-40B4-BE49-F238E27FC236}">
                <a16:creationId xmlns:a16="http://schemas.microsoft.com/office/drawing/2014/main" id="{DDB91B72-EDF8-468B-8A26-4847C626A000}"/>
              </a:ext>
            </a:extLst>
          </p:cNvPr>
          <p:cNvSpPr/>
          <p:nvPr/>
        </p:nvSpPr>
        <p:spPr>
          <a:xfrm>
            <a:off x="4267200" y="4708064"/>
            <a:ext cx="3124200" cy="1227282"/>
          </a:xfrm>
          <a:prstGeom prst="wedgeEllipseCallout">
            <a:avLst>
              <a:gd name="adj1" fmla="val -57640"/>
              <a:gd name="adj2" fmla="val 2656"/>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ea typeface="+mn-ea"/>
                <a:cs typeface="SKR HEAD1" pitchFamily="2" charset="-78"/>
              </a:rPr>
              <a:t>من قائمة التأثيرات المرئية اختر </a:t>
            </a:r>
            <a:r>
              <a:rPr kumimoji="0" lang="en-US" sz="2000" b="1" i="0" u="none" strike="noStrike" kern="0" cap="none" spc="0" normalizeH="0" baseline="0" noProof="0" dirty="0">
                <a:ln>
                  <a:noFill/>
                </a:ln>
                <a:solidFill>
                  <a:prstClr val="black"/>
                </a:solidFill>
                <a:effectLst/>
                <a:uLnTx/>
                <a:uFillTx/>
                <a:latin typeface="Traditional Arabic" pitchFamily="18" charset="-78"/>
                <a:ea typeface="+mn-ea"/>
                <a:cs typeface="SKR HEAD1" pitchFamily="2" charset="-78"/>
              </a:rPr>
              <a:t>Interactive Hotspot</a:t>
            </a:r>
            <a:endParaRPr kumimoji="0" lang="ar-SA" sz="1200" b="0" i="0" u="none" strike="noStrike" kern="0" cap="none" spc="0" normalizeH="0" baseline="0" noProof="0" dirty="0">
              <a:ln>
                <a:noFill/>
              </a:ln>
              <a:solidFill>
                <a:prstClr val="black"/>
              </a:solidFill>
              <a:effectLst/>
              <a:uLnTx/>
              <a:uFillTx/>
              <a:latin typeface="AR CENA" pitchFamily="2" charset="0"/>
              <a:ea typeface="+mn-ea"/>
              <a:cs typeface="SKR HEAD1" pitchFamily="2" charset="-78"/>
            </a:endParaRPr>
          </a:p>
        </p:txBody>
      </p:sp>
      <p:sp>
        <p:nvSpPr>
          <p:cNvPr id="8" name="مستطيل 7">
            <a:extLst>
              <a:ext uri="{FF2B5EF4-FFF2-40B4-BE49-F238E27FC236}">
                <a16:creationId xmlns:a16="http://schemas.microsoft.com/office/drawing/2014/main" id="{1BCF71FD-705B-4639-82D0-7E93C3A04017}"/>
              </a:ext>
            </a:extLst>
          </p:cNvPr>
          <p:cNvSpPr/>
          <p:nvPr/>
        </p:nvSpPr>
        <p:spPr>
          <a:xfrm>
            <a:off x="2743200" y="4954685"/>
            <a:ext cx="1361659" cy="9906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مستطيل مستدير الزوايا 13">
            <a:extLst>
              <a:ext uri="{FF2B5EF4-FFF2-40B4-BE49-F238E27FC236}">
                <a16:creationId xmlns:a16="http://schemas.microsoft.com/office/drawing/2014/main" id="{7FBFD39E-B069-46A7-842D-3ECDF30C48DB}"/>
              </a:ext>
            </a:extLst>
          </p:cNvPr>
          <p:cNvSpPr/>
          <p:nvPr/>
        </p:nvSpPr>
        <p:spPr>
          <a:xfrm>
            <a:off x="4419600" y="1219200"/>
            <a:ext cx="42864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b="0" i="0" u="none" strike="noStrike" kern="0" cap="none" spc="0" normalizeH="0" baseline="0" noProof="0" dirty="0">
                <a:ln>
                  <a:noFill/>
                </a:ln>
                <a:solidFill>
                  <a:prstClr val="black"/>
                </a:solidFill>
                <a:effectLst/>
                <a:uLnTx/>
                <a:uFillTx/>
                <a:latin typeface="AR CENA" pitchFamily="2" charset="0"/>
                <a:cs typeface="SKR HEAD1" pitchFamily="2" charset="-78"/>
              </a:rPr>
              <a:t>لا تعتبر عنصرا بحد ذاتها لذا لا توضع على خط الزمن لوحدها</a:t>
            </a:r>
          </a:p>
        </p:txBody>
      </p:sp>
    </p:spTree>
    <p:extLst>
      <p:ext uri="{BB962C8B-B14F-4D97-AF65-F5344CB8AC3E}">
        <p14:creationId xmlns:p14="http://schemas.microsoft.com/office/powerpoint/2010/main" val="1734431188"/>
      </p:ext>
    </p:extLst>
  </p:cSld>
  <p:clrMapOvr>
    <a:overrideClrMapping bg1="lt1" tx1="dk1" bg2="lt2" tx2="dk2" accent1="accent1" accent2="accent2" accent3="accent3" accent4="accent4" accent5="accent5" accent6="accent6" hlink="hlink" folHlink="folHlink"/>
  </p:clrMapOvr>
</p:sld>
</file>

<file path=ppt/slides/slide12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C99AB346-EA18-4FCA-9229-A07843048C50}"/>
              </a:ext>
            </a:extLst>
          </p:cNvPr>
          <p:cNvSpPr>
            <a:spLocks noGrp="1" noChangeArrowheads="1"/>
          </p:cNvSpPr>
          <p:nvPr>
            <p:ph type="title"/>
          </p:nvPr>
        </p:nvSpPr>
        <p:spPr>
          <a:xfrm>
            <a:off x="1447800" y="152400"/>
            <a:ext cx="6172200" cy="761988"/>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r"/>
            <a:r>
              <a:rPr lang="ar-SA" sz="3600" dirty="0">
                <a:latin typeface="Traditional Arabic" pitchFamily="18" charset="-78"/>
                <a:cs typeface="SKR HEAD1" pitchFamily="2" charset="-78"/>
              </a:rPr>
              <a:t>إضافة نقاط ساخنة / تفاعلية</a:t>
            </a:r>
          </a:p>
        </p:txBody>
      </p:sp>
      <p:sp>
        <p:nvSpPr>
          <p:cNvPr id="34" name="مستطيل مستدير الزوايا 13">
            <a:extLst>
              <a:ext uri="{FF2B5EF4-FFF2-40B4-BE49-F238E27FC236}">
                <a16:creationId xmlns:a16="http://schemas.microsoft.com/office/drawing/2014/main" id="{3DEDD9FC-A6E2-44C4-B299-3385626DEAA5}"/>
              </a:ext>
            </a:extLst>
          </p:cNvPr>
          <p:cNvSpPr/>
          <p:nvPr/>
        </p:nvSpPr>
        <p:spPr>
          <a:xfrm>
            <a:off x="1547191" y="245362"/>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prstClr val="black"/>
                </a:solidFill>
                <a:effectLst/>
                <a:uLnTx/>
                <a:uFillTx/>
                <a:latin typeface="Traditional Arabic" pitchFamily="18" charset="-78"/>
                <a:ea typeface="+mn-ea"/>
                <a:cs typeface="SKR HEAD1" pitchFamily="2" charset="-78"/>
              </a:rPr>
              <a:t>HotSpot</a:t>
            </a:r>
            <a:endParaRPr kumimoji="0" lang="ar-SA" sz="1200" b="0" i="0" u="none" strike="noStrike" kern="0" cap="none" spc="0" normalizeH="0" baseline="0" noProof="0" dirty="0">
              <a:ln>
                <a:noFill/>
              </a:ln>
              <a:solidFill>
                <a:prstClr val="black"/>
              </a:solidFill>
              <a:effectLst/>
              <a:uLnTx/>
              <a:uFillTx/>
              <a:latin typeface="AR CENA" pitchFamily="2" charset="0"/>
              <a:ea typeface="+mn-ea"/>
              <a:cs typeface="SKR HEAD1" pitchFamily="2" charset="-78"/>
            </a:endParaRPr>
          </a:p>
        </p:txBody>
      </p:sp>
      <p:sp>
        <p:nvSpPr>
          <p:cNvPr id="45" name="شكل بيضاوي 44">
            <a:extLst>
              <a:ext uri="{FF2B5EF4-FFF2-40B4-BE49-F238E27FC236}">
                <a16:creationId xmlns:a16="http://schemas.microsoft.com/office/drawing/2014/main" id="{707A1794-5CA0-464C-814A-7F3623719835}"/>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
        <p:nvSpPr>
          <p:cNvPr id="11" name="مستطيل مستدير الزوايا 13">
            <a:extLst>
              <a:ext uri="{FF2B5EF4-FFF2-40B4-BE49-F238E27FC236}">
                <a16:creationId xmlns:a16="http://schemas.microsoft.com/office/drawing/2014/main" id="{DDB91B72-EDF8-468B-8A26-4847C626A000}"/>
              </a:ext>
            </a:extLst>
          </p:cNvPr>
          <p:cNvSpPr/>
          <p:nvPr/>
        </p:nvSpPr>
        <p:spPr>
          <a:xfrm>
            <a:off x="3429000" y="1905000"/>
            <a:ext cx="3124200" cy="1227282"/>
          </a:xfrm>
          <a:prstGeom prst="wedgeEllipseCallout">
            <a:avLst>
              <a:gd name="adj1" fmla="val -57640"/>
              <a:gd name="adj2" fmla="val 2656"/>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000" b="1" kern="0" dirty="0">
                <a:solidFill>
                  <a:prstClr val="black"/>
                </a:solidFill>
                <a:latin typeface="Traditional Arabic" pitchFamily="18" charset="-78"/>
                <a:cs typeface="SKR HEAD1" pitchFamily="2" charset="-78"/>
              </a:rPr>
              <a:t>تعديل خصائص النقاط التفاعلية</a:t>
            </a:r>
            <a:endParaRPr kumimoji="0" lang="ar-SA" sz="1200" b="0" i="0" u="none" strike="noStrike" kern="0" cap="none" spc="0" normalizeH="0" baseline="0" noProof="0" dirty="0">
              <a:ln>
                <a:noFill/>
              </a:ln>
              <a:solidFill>
                <a:prstClr val="black"/>
              </a:solidFill>
              <a:effectLst/>
              <a:uLnTx/>
              <a:uFillTx/>
              <a:latin typeface="AR CENA" pitchFamily="2" charset="0"/>
              <a:ea typeface="+mn-ea"/>
              <a:cs typeface="SKR HEAD1" pitchFamily="2" charset="-78"/>
            </a:endParaRPr>
          </a:p>
        </p:txBody>
      </p:sp>
      <p:pic>
        <p:nvPicPr>
          <p:cNvPr id="3" name="صورة 2">
            <a:extLst>
              <a:ext uri="{FF2B5EF4-FFF2-40B4-BE49-F238E27FC236}">
                <a16:creationId xmlns:a16="http://schemas.microsoft.com/office/drawing/2014/main" id="{E6F50C80-AA2D-4B15-9830-B72885F3E6FA}"/>
              </a:ext>
            </a:extLst>
          </p:cNvPr>
          <p:cNvPicPr>
            <a:picLocks noChangeAspect="1"/>
          </p:cNvPicPr>
          <p:nvPr/>
        </p:nvPicPr>
        <p:blipFill>
          <a:blip r:embed="rId4"/>
          <a:stretch>
            <a:fillRect/>
          </a:stretch>
        </p:blipFill>
        <p:spPr>
          <a:xfrm>
            <a:off x="182643" y="1007350"/>
            <a:ext cx="2729096" cy="5850650"/>
          </a:xfrm>
          <a:prstGeom prst="rect">
            <a:avLst/>
          </a:prstGeom>
        </p:spPr>
      </p:pic>
      <p:pic>
        <p:nvPicPr>
          <p:cNvPr id="4" name="صورة 3">
            <a:extLst>
              <a:ext uri="{FF2B5EF4-FFF2-40B4-BE49-F238E27FC236}">
                <a16:creationId xmlns:a16="http://schemas.microsoft.com/office/drawing/2014/main" id="{F5892503-6A3C-418F-A6C9-90B028CE24AD}"/>
              </a:ext>
            </a:extLst>
          </p:cNvPr>
          <p:cNvPicPr>
            <a:picLocks noChangeAspect="1"/>
          </p:cNvPicPr>
          <p:nvPr/>
        </p:nvPicPr>
        <p:blipFill>
          <a:blip r:embed="rId5"/>
          <a:stretch>
            <a:fillRect/>
          </a:stretch>
        </p:blipFill>
        <p:spPr>
          <a:xfrm>
            <a:off x="3048000" y="4267200"/>
            <a:ext cx="5581650" cy="876300"/>
          </a:xfrm>
          <a:prstGeom prst="rect">
            <a:avLst/>
          </a:prstGeom>
        </p:spPr>
      </p:pic>
    </p:spTree>
    <p:extLst>
      <p:ext uri="{BB962C8B-B14F-4D97-AF65-F5344CB8AC3E}">
        <p14:creationId xmlns:p14="http://schemas.microsoft.com/office/powerpoint/2010/main" val="2929069151"/>
      </p:ext>
    </p:extLst>
  </p:cSld>
  <p:clrMapOvr>
    <a:overrideClrMapping bg1="lt1" tx1="dk1" bg2="lt2" tx2="dk2" accent1="accent1" accent2="accent2" accent3="accent3" accent4="accent4" accent5="accent5" accent6="accent6" hlink="hlink" folHlink="folHlink"/>
  </p:clrMapOvr>
</p:sld>
</file>

<file path=ppt/slides/slide12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C99AB346-EA18-4FCA-9229-A07843048C50}"/>
              </a:ext>
            </a:extLst>
          </p:cNvPr>
          <p:cNvSpPr>
            <a:spLocks noGrp="1" noChangeArrowheads="1"/>
          </p:cNvSpPr>
          <p:nvPr>
            <p:ph type="title"/>
          </p:nvPr>
        </p:nvSpPr>
        <p:spPr>
          <a:xfrm>
            <a:off x="1447800" y="152400"/>
            <a:ext cx="6172200" cy="761988"/>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r"/>
            <a:r>
              <a:rPr lang="ar-SA" sz="3600" dirty="0">
                <a:latin typeface="Traditional Arabic" pitchFamily="18" charset="-78"/>
                <a:cs typeface="SKR HEAD1" pitchFamily="2" charset="-78"/>
              </a:rPr>
              <a:t>إضافة نقاط ساخنة / تفاعلية</a:t>
            </a:r>
          </a:p>
        </p:txBody>
      </p:sp>
      <p:sp>
        <p:nvSpPr>
          <p:cNvPr id="34" name="مستطيل مستدير الزوايا 13">
            <a:extLst>
              <a:ext uri="{FF2B5EF4-FFF2-40B4-BE49-F238E27FC236}">
                <a16:creationId xmlns:a16="http://schemas.microsoft.com/office/drawing/2014/main" id="{3DEDD9FC-A6E2-44C4-B299-3385626DEAA5}"/>
              </a:ext>
            </a:extLst>
          </p:cNvPr>
          <p:cNvSpPr/>
          <p:nvPr/>
        </p:nvSpPr>
        <p:spPr>
          <a:xfrm>
            <a:off x="1547191" y="245362"/>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prstClr val="black"/>
                </a:solidFill>
                <a:effectLst/>
                <a:uLnTx/>
                <a:uFillTx/>
                <a:latin typeface="Traditional Arabic" pitchFamily="18" charset="-78"/>
                <a:ea typeface="+mn-ea"/>
                <a:cs typeface="SKR HEAD1" pitchFamily="2" charset="-78"/>
              </a:rPr>
              <a:t>HotSpot</a:t>
            </a:r>
            <a:endParaRPr kumimoji="0" lang="ar-SA" sz="1200" b="0" i="0" u="none" strike="noStrike" kern="0" cap="none" spc="0" normalizeH="0" baseline="0" noProof="0" dirty="0">
              <a:ln>
                <a:noFill/>
              </a:ln>
              <a:solidFill>
                <a:prstClr val="black"/>
              </a:solidFill>
              <a:effectLst/>
              <a:uLnTx/>
              <a:uFillTx/>
              <a:latin typeface="AR CENA" pitchFamily="2" charset="0"/>
              <a:ea typeface="+mn-ea"/>
              <a:cs typeface="SKR HEAD1" pitchFamily="2" charset="-78"/>
            </a:endParaRPr>
          </a:p>
        </p:txBody>
      </p:sp>
      <p:sp>
        <p:nvSpPr>
          <p:cNvPr id="45" name="شكل بيضاوي 44">
            <a:extLst>
              <a:ext uri="{FF2B5EF4-FFF2-40B4-BE49-F238E27FC236}">
                <a16:creationId xmlns:a16="http://schemas.microsoft.com/office/drawing/2014/main" id="{707A1794-5CA0-464C-814A-7F3623719835}"/>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
        <p:nvSpPr>
          <p:cNvPr id="11" name="مستطيل مستدير الزوايا 13">
            <a:extLst>
              <a:ext uri="{FF2B5EF4-FFF2-40B4-BE49-F238E27FC236}">
                <a16:creationId xmlns:a16="http://schemas.microsoft.com/office/drawing/2014/main" id="{DDB91B72-EDF8-468B-8A26-4847C626A000}"/>
              </a:ext>
            </a:extLst>
          </p:cNvPr>
          <p:cNvSpPr/>
          <p:nvPr/>
        </p:nvSpPr>
        <p:spPr>
          <a:xfrm>
            <a:off x="4724400" y="1905000"/>
            <a:ext cx="3124200" cy="1227282"/>
          </a:xfrm>
          <a:prstGeom prst="wedgeEllipseCallout">
            <a:avLst>
              <a:gd name="adj1" fmla="val -57640"/>
              <a:gd name="adj2" fmla="val 2656"/>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000" b="1" kern="0" dirty="0">
                <a:solidFill>
                  <a:prstClr val="black"/>
                </a:solidFill>
                <a:latin typeface="Traditional Arabic" pitchFamily="18" charset="-78"/>
                <a:cs typeface="SKR HEAD1" pitchFamily="2" charset="-78"/>
              </a:rPr>
              <a:t>تعديل خصائص النقاط التفاعلية</a:t>
            </a:r>
            <a:endParaRPr kumimoji="0" lang="ar-SA" sz="1200" b="0" i="0" u="none" strike="noStrike" kern="0" cap="none" spc="0" normalizeH="0" baseline="0" noProof="0" dirty="0">
              <a:ln>
                <a:noFill/>
              </a:ln>
              <a:solidFill>
                <a:prstClr val="black"/>
              </a:solidFill>
              <a:effectLst/>
              <a:uLnTx/>
              <a:uFillTx/>
              <a:latin typeface="AR CENA" pitchFamily="2" charset="0"/>
              <a:ea typeface="+mn-ea"/>
              <a:cs typeface="SKR HEAD1" pitchFamily="2" charset="-78"/>
            </a:endParaRPr>
          </a:p>
        </p:txBody>
      </p:sp>
      <p:pic>
        <p:nvPicPr>
          <p:cNvPr id="2" name="صورة 1">
            <a:extLst>
              <a:ext uri="{FF2B5EF4-FFF2-40B4-BE49-F238E27FC236}">
                <a16:creationId xmlns:a16="http://schemas.microsoft.com/office/drawing/2014/main" id="{FA7327DA-5F59-4C00-BFCB-54FA28C0F77A}"/>
              </a:ext>
            </a:extLst>
          </p:cNvPr>
          <p:cNvPicPr>
            <a:picLocks noChangeAspect="1"/>
          </p:cNvPicPr>
          <p:nvPr/>
        </p:nvPicPr>
        <p:blipFill>
          <a:blip r:embed="rId4"/>
          <a:stretch>
            <a:fillRect/>
          </a:stretch>
        </p:blipFill>
        <p:spPr>
          <a:xfrm>
            <a:off x="152400" y="1402574"/>
            <a:ext cx="4133850" cy="4562475"/>
          </a:xfrm>
          <a:prstGeom prst="rect">
            <a:avLst/>
          </a:prstGeom>
        </p:spPr>
      </p:pic>
    </p:spTree>
    <p:extLst>
      <p:ext uri="{BB962C8B-B14F-4D97-AF65-F5344CB8AC3E}">
        <p14:creationId xmlns:p14="http://schemas.microsoft.com/office/powerpoint/2010/main" val="1349189576"/>
      </p:ext>
    </p:extLst>
  </p:cSld>
  <p:clrMapOvr>
    <a:overrideClrMapping bg1="lt1" tx1="dk1" bg2="lt2" tx2="dk2" accent1="accent1" accent2="accent2" accent3="accent3" accent4="accent4" accent5="accent5" accent6="accent6" hlink="hlink" folHlink="folHlink"/>
  </p:clrMapOvr>
</p:sld>
</file>

<file path=ppt/slides/slide12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C99AB346-EA18-4FCA-9229-A07843048C50}"/>
              </a:ext>
            </a:extLst>
          </p:cNvPr>
          <p:cNvSpPr>
            <a:spLocks noGrp="1" noChangeArrowheads="1"/>
          </p:cNvSpPr>
          <p:nvPr>
            <p:ph type="title"/>
          </p:nvPr>
        </p:nvSpPr>
        <p:spPr>
          <a:xfrm>
            <a:off x="1447800" y="152400"/>
            <a:ext cx="6172200" cy="761988"/>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r"/>
            <a:r>
              <a:rPr lang="ar-SA" sz="3600" dirty="0">
                <a:latin typeface="Traditional Arabic" pitchFamily="18" charset="-78"/>
                <a:cs typeface="SKR HEAD1" pitchFamily="2" charset="-78"/>
              </a:rPr>
              <a:t>إضافة نقاط ساخنة / تفاعلية</a:t>
            </a:r>
          </a:p>
        </p:txBody>
      </p:sp>
      <p:sp>
        <p:nvSpPr>
          <p:cNvPr id="34" name="مستطيل مستدير الزوايا 13">
            <a:extLst>
              <a:ext uri="{FF2B5EF4-FFF2-40B4-BE49-F238E27FC236}">
                <a16:creationId xmlns:a16="http://schemas.microsoft.com/office/drawing/2014/main" id="{3DEDD9FC-A6E2-44C4-B299-3385626DEAA5}"/>
              </a:ext>
            </a:extLst>
          </p:cNvPr>
          <p:cNvSpPr/>
          <p:nvPr/>
        </p:nvSpPr>
        <p:spPr>
          <a:xfrm>
            <a:off x="1547191" y="245362"/>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C00000"/>
                </a:solidFill>
                <a:effectLst/>
                <a:uLnTx/>
                <a:uFillTx/>
                <a:latin typeface="Traditional Arabic" pitchFamily="18" charset="-78"/>
                <a:ea typeface="+mn-ea"/>
                <a:cs typeface="SKR HEAD1" pitchFamily="2" charset="-78"/>
              </a:rPr>
              <a:t>HotSpot</a:t>
            </a:r>
            <a:endParaRPr kumimoji="0" lang="ar-SA" sz="1200" b="0" i="0" u="none" strike="noStrike" kern="0" cap="none" spc="0" normalizeH="0" baseline="0" noProof="0" dirty="0">
              <a:ln>
                <a:noFill/>
              </a:ln>
              <a:solidFill>
                <a:srgbClr val="C00000"/>
              </a:solidFill>
              <a:effectLst/>
              <a:uLnTx/>
              <a:uFillTx/>
              <a:latin typeface="AR CENA" pitchFamily="2" charset="0"/>
              <a:ea typeface="+mn-ea"/>
              <a:cs typeface="SKR HEAD1" pitchFamily="2" charset="-78"/>
            </a:endParaRPr>
          </a:p>
        </p:txBody>
      </p:sp>
      <p:sp>
        <p:nvSpPr>
          <p:cNvPr id="45" name="شكل بيضاوي 44">
            <a:extLst>
              <a:ext uri="{FF2B5EF4-FFF2-40B4-BE49-F238E27FC236}">
                <a16:creationId xmlns:a16="http://schemas.microsoft.com/office/drawing/2014/main" id="{707A1794-5CA0-464C-814A-7F3623719835}"/>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
        <p:nvSpPr>
          <p:cNvPr id="8" name="مستطيل مستدير الزوايا 13">
            <a:extLst>
              <a:ext uri="{FF2B5EF4-FFF2-40B4-BE49-F238E27FC236}">
                <a16:creationId xmlns:a16="http://schemas.microsoft.com/office/drawing/2014/main" id="{CB937D86-D4ED-49E7-B89E-41EF706C4F30}"/>
              </a:ext>
            </a:extLst>
          </p:cNvPr>
          <p:cNvSpPr/>
          <p:nvPr/>
        </p:nvSpPr>
        <p:spPr>
          <a:xfrm>
            <a:off x="5715000" y="1219200"/>
            <a:ext cx="29910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أضف مرع نص</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9" name="مستطيل مستدير الزوايا 13">
            <a:extLst>
              <a:ext uri="{FF2B5EF4-FFF2-40B4-BE49-F238E27FC236}">
                <a16:creationId xmlns:a16="http://schemas.microsoft.com/office/drawing/2014/main" id="{E129096F-4540-4284-A12F-305700836AAE}"/>
              </a:ext>
            </a:extLst>
          </p:cNvPr>
          <p:cNvSpPr/>
          <p:nvPr/>
        </p:nvSpPr>
        <p:spPr>
          <a:xfrm>
            <a:off x="5724373" y="1981200"/>
            <a:ext cx="29910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اكتب عليه زر موقعي</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10" name="مستطيل مستدير الزوايا 13">
            <a:extLst>
              <a:ext uri="{FF2B5EF4-FFF2-40B4-BE49-F238E27FC236}">
                <a16:creationId xmlns:a16="http://schemas.microsoft.com/office/drawing/2014/main" id="{AF3C3337-9BC8-4186-98C3-152B5632E6AE}"/>
              </a:ext>
            </a:extLst>
          </p:cNvPr>
          <p:cNvSpPr/>
          <p:nvPr/>
        </p:nvSpPr>
        <p:spPr>
          <a:xfrm>
            <a:off x="5737625" y="2743200"/>
            <a:ext cx="29910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أضف نقطة تفاعلية عليه</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12" name="مستطيل مستدير الزوايا 13">
            <a:extLst>
              <a:ext uri="{FF2B5EF4-FFF2-40B4-BE49-F238E27FC236}">
                <a16:creationId xmlns:a16="http://schemas.microsoft.com/office/drawing/2014/main" id="{EC0C66EA-7FE5-4DA0-9B3B-944A9881A3DC}"/>
              </a:ext>
            </a:extLst>
          </p:cNvPr>
          <p:cNvSpPr/>
          <p:nvPr/>
        </p:nvSpPr>
        <p:spPr>
          <a:xfrm>
            <a:off x="5724373" y="3524357"/>
            <a:ext cx="29910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رتب إعداداتها</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pic>
        <p:nvPicPr>
          <p:cNvPr id="3" name="صورة 2">
            <a:extLst>
              <a:ext uri="{FF2B5EF4-FFF2-40B4-BE49-F238E27FC236}">
                <a16:creationId xmlns:a16="http://schemas.microsoft.com/office/drawing/2014/main" id="{023C5A39-A76F-488F-B828-D72AE1F1A99B}"/>
              </a:ext>
            </a:extLst>
          </p:cNvPr>
          <p:cNvPicPr>
            <a:picLocks noChangeAspect="1"/>
          </p:cNvPicPr>
          <p:nvPr/>
        </p:nvPicPr>
        <p:blipFill>
          <a:blip r:embed="rId4"/>
          <a:stretch>
            <a:fillRect/>
          </a:stretch>
        </p:blipFill>
        <p:spPr>
          <a:xfrm>
            <a:off x="228600" y="984977"/>
            <a:ext cx="4876800" cy="5720623"/>
          </a:xfrm>
          <a:prstGeom prst="rect">
            <a:avLst/>
          </a:prstGeom>
        </p:spPr>
      </p:pic>
    </p:spTree>
    <p:extLst>
      <p:ext uri="{BB962C8B-B14F-4D97-AF65-F5344CB8AC3E}">
        <p14:creationId xmlns:p14="http://schemas.microsoft.com/office/powerpoint/2010/main" val="2870884803"/>
      </p:ext>
    </p:extLst>
  </p:cSld>
  <p:clrMapOvr>
    <a:overrideClrMapping bg1="lt1" tx1="dk1" bg2="lt2" tx2="dk2" accent1="accent1" accent2="accent2" accent3="accent3" accent4="accent4" accent5="accent5" accent6="accent6" hlink="hlink" folHlink="folHlink"/>
  </p:clrMapOvr>
</p:sld>
</file>

<file path=ppt/slides/slide12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3B433FA9-55FA-44D6-9E0E-03E52F6FCB00}"/>
              </a:ext>
            </a:extLst>
          </p:cNvPr>
          <p:cNvPicPr>
            <a:picLocks noChangeAspect="1"/>
          </p:cNvPicPr>
          <p:nvPr/>
        </p:nvPicPr>
        <p:blipFill>
          <a:blip r:embed="rId4"/>
          <a:stretch>
            <a:fillRect/>
          </a:stretch>
        </p:blipFill>
        <p:spPr>
          <a:xfrm>
            <a:off x="112644" y="1007350"/>
            <a:ext cx="4229077" cy="5774450"/>
          </a:xfrm>
          <a:prstGeom prst="rect">
            <a:avLst/>
          </a:prstGeom>
        </p:spPr>
      </p:pic>
      <p:sp>
        <p:nvSpPr>
          <p:cNvPr id="7" name="Rectangle 2">
            <a:extLst>
              <a:ext uri="{FF2B5EF4-FFF2-40B4-BE49-F238E27FC236}">
                <a16:creationId xmlns:a16="http://schemas.microsoft.com/office/drawing/2014/main" id="{C99AB346-EA18-4FCA-9229-A07843048C50}"/>
              </a:ext>
            </a:extLst>
          </p:cNvPr>
          <p:cNvSpPr>
            <a:spLocks noGrp="1" noChangeArrowheads="1"/>
          </p:cNvSpPr>
          <p:nvPr>
            <p:ph type="title"/>
          </p:nvPr>
        </p:nvSpPr>
        <p:spPr>
          <a:xfrm>
            <a:off x="1447800" y="152400"/>
            <a:ext cx="6172200" cy="761988"/>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sz="3600" dirty="0">
                <a:latin typeface="Traditional Arabic" pitchFamily="18" charset="-78"/>
                <a:cs typeface="SKR HEAD1" pitchFamily="2" charset="-78"/>
              </a:rPr>
              <a:t>تطبيق </a:t>
            </a:r>
            <a:r>
              <a:rPr lang="ar-SA" sz="3600" dirty="0">
                <a:solidFill>
                  <a:srgbClr val="C00000"/>
                </a:solidFill>
                <a:latin typeface="Traditional Arabic" pitchFamily="18" charset="-78"/>
                <a:cs typeface="SKR HEAD1" pitchFamily="2" charset="-78"/>
              </a:rPr>
              <a:t>عملي</a:t>
            </a:r>
          </a:p>
        </p:txBody>
      </p:sp>
      <p:sp>
        <p:nvSpPr>
          <p:cNvPr id="34" name="مستطيل مستدير الزوايا 13">
            <a:extLst>
              <a:ext uri="{FF2B5EF4-FFF2-40B4-BE49-F238E27FC236}">
                <a16:creationId xmlns:a16="http://schemas.microsoft.com/office/drawing/2014/main" id="{3DEDD9FC-A6E2-44C4-B299-3385626DEAA5}"/>
              </a:ext>
            </a:extLst>
          </p:cNvPr>
          <p:cNvSpPr/>
          <p:nvPr/>
        </p:nvSpPr>
        <p:spPr>
          <a:xfrm>
            <a:off x="1547191" y="245362"/>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إضافة مؤثر صوتي</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22" name="مستطيل 21">
            <a:extLst>
              <a:ext uri="{FF2B5EF4-FFF2-40B4-BE49-F238E27FC236}">
                <a16:creationId xmlns:a16="http://schemas.microsoft.com/office/drawing/2014/main" id="{AB3C1212-F4DB-4757-BBF8-1B64F33A581D}"/>
              </a:ext>
            </a:extLst>
          </p:cNvPr>
          <p:cNvSpPr/>
          <p:nvPr/>
        </p:nvSpPr>
        <p:spPr>
          <a:xfrm>
            <a:off x="115957" y="4953000"/>
            <a:ext cx="1361659" cy="4572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مستدير الزوايا 13">
            <a:extLst>
              <a:ext uri="{FF2B5EF4-FFF2-40B4-BE49-F238E27FC236}">
                <a16:creationId xmlns:a16="http://schemas.microsoft.com/office/drawing/2014/main" id="{0A46B6BE-82B0-4E71-97A2-B7E2CE2E5425}"/>
              </a:ext>
            </a:extLst>
          </p:cNvPr>
          <p:cNvSpPr/>
          <p:nvPr/>
        </p:nvSpPr>
        <p:spPr>
          <a:xfrm>
            <a:off x="4419600" y="1219200"/>
            <a:ext cx="42864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إضافة مؤثر صوتي: سحب و إفلات</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9" name="مستطيل مستدير الزوايا 13">
            <a:extLst>
              <a:ext uri="{FF2B5EF4-FFF2-40B4-BE49-F238E27FC236}">
                <a16:creationId xmlns:a16="http://schemas.microsoft.com/office/drawing/2014/main" id="{E9C62AC5-F320-43A8-B587-C815EA3B11F9}"/>
              </a:ext>
            </a:extLst>
          </p:cNvPr>
          <p:cNvSpPr/>
          <p:nvPr/>
        </p:nvSpPr>
        <p:spPr>
          <a:xfrm>
            <a:off x="4419600" y="1895466"/>
            <a:ext cx="4286431" cy="115253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مسح </a:t>
            </a:r>
            <a:r>
              <a:rPr lang="ar-SA" sz="2000" b="1" kern="0" dirty="0">
                <a:solidFill>
                  <a:prstClr val="black"/>
                </a:solidFill>
                <a:latin typeface="Traditional Arabic" pitchFamily="18" charset="-78"/>
                <a:cs typeface="SKR HEAD1" pitchFamily="2" charset="-78"/>
              </a:rPr>
              <a:t>مؤثر صوتي : </a:t>
            </a: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تحديد و مسح </a:t>
            </a:r>
            <a:r>
              <a:rPr kumimoji="0" lang="en-US"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Delete </a:t>
            </a: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 أو بزر الفأرة الأيمن على المؤثر في خط الزمن</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10" name="مستطيل مستدير الزوايا 13">
            <a:extLst>
              <a:ext uri="{FF2B5EF4-FFF2-40B4-BE49-F238E27FC236}">
                <a16:creationId xmlns:a16="http://schemas.microsoft.com/office/drawing/2014/main" id="{6F721520-1335-4E14-8CBD-10131E43E039}"/>
              </a:ext>
            </a:extLst>
          </p:cNvPr>
          <p:cNvSpPr/>
          <p:nvPr/>
        </p:nvSpPr>
        <p:spPr>
          <a:xfrm>
            <a:off x="4419600" y="3140968"/>
            <a:ext cx="42864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تحديد مدة </a:t>
            </a:r>
            <a:r>
              <a:rPr lang="ar-SA" sz="2000" b="1" kern="0" dirty="0">
                <a:solidFill>
                  <a:prstClr val="black"/>
                </a:solidFill>
                <a:latin typeface="Traditional Arabic" pitchFamily="18" charset="-78"/>
                <a:cs typeface="SKR HEAD1" pitchFamily="2" charset="-78"/>
              </a:rPr>
              <a:t>مؤثر صوتي : </a:t>
            </a: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سحب بالفأرة</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11" name="مستطيل مستدير الزوايا 13">
            <a:extLst>
              <a:ext uri="{FF2B5EF4-FFF2-40B4-BE49-F238E27FC236}">
                <a16:creationId xmlns:a16="http://schemas.microsoft.com/office/drawing/2014/main" id="{3F5ED16A-2D44-48C6-BE94-7EEF403234CD}"/>
              </a:ext>
            </a:extLst>
          </p:cNvPr>
          <p:cNvSpPr/>
          <p:nvPr/>
        </p:nvSpPr>
        <p:spPr>
          <a:xfrm>
            <a:off x="4419600" y="3868039"/>
            <a:ext cx="42864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يمكن وضع تأثيرين متجاورين</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12" name="شكل بيضاوي 11">
            <a:extLst>
              <a:ext uri="{FF2B5EF4-FFF2-40B4-BE49-F238E27FC236}">
                <a16:creationId xmlns:a16="http://schemas.microsoft.com/office/drawing/2014/main" id="{B8FDE617-616B-41FA-8D89-12D4816BC718}"/>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Tree>
    <p:extLst>
      <p:ext uri="{BB962C8B-B14F-4D97-AF65-F5344CB8AC3E}">
        <p14:creationId xmlns:p14="http://schemas.microsoft.com/office/powerpoint/2010/main" val="2181439057"/>
      </p:ext>
    </p:extLst>
  </p:cSld>
  <p:clrMapOvr>
    <a:overrideClrMapping bg1="lt1" tx1="dk1" bg2="lt2" tx2="dk2" accent1="accent1" accent2="accent2" accent3="accent3" accent4="accent4" accent5="accent5" accent6="accent6" hlink="hlink" folHlink="folHlink"/>
  </p:clrMapOvr>
</p:sld>
</file>

<file path=ppt/slides/slide12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صورة 7">
            <a:extLst>
              <a:ext uri="{FF2B5EF4-FFF2-40B4-BE49-F238E27FC236}">
                <a16:creationId xmlns:a16="http://schemas.microsoft.com/office/drawing/2014/main" id="{627CF08A-09C4-4895-9181-63EC508B5ACF}"/>
              </a:ext>
            </a:extLst>
          </p:cNvPr>
          <p:cNvPicPr>
            <a:picLocks noChangeAspect="1"/>
          </p:cNvPicPr>
          <p:nvPr/>
        </p:nvPicPr>
        <p:blipFill rotWithShape="1">
          <a:blip r:embed="rId4"/>
          <a:srcRect t="73704" r="79167"/>
          <a:stretch/>
        </p:blipFill>
        <p:spPr>
          <a:xfrm>
            <a:off x="136301" y="2819400"/>
            <a:ext cx="4588099" cy="3257550"/>
          </a:xfrm>
          <a:prstGeom prst="rect">
            <a:avLst/>
          </a:prstGeom>
        </p:spPr>
      </p:pic>
      <p:sp>
        <p:nvSpPr>
          <p:cNvPr id="7" name="Rectangle 2">
            <a:extLst>
              <a:ext uri="{FF2B5EF4-FFF2-40B4-BE49-F238E27FC236}">
                <a16:creationId xmlns:a16="http://schemas.microsoft.com/office/drawing/2014/main" id="{C99AB346-EA18-4FCA-9229-A07843048C50}"/>
              </a:ext>
            </a:extLst>
          </p:cNvPr>
          <p:cNvSpPr>
            <a:spLocks noGrp="1" noChangeArrowheads="1"/>
          </p:cNvSpPr>
          <p:nvPr>
            <p:ph type="title"/>
          </p:nvPr>
        </p:nvSpPr>
        <p:spPr>
          <a:xfrm>
            <a:off x="1447800" y="152400"/>
            <a:ext cx="6172200" cy="761988"/>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sz="3600" dirty="0">
                <a:latin typeface="Traditional Arabic" pitchFamily="18" charset="-78"/>
                <a:cs typeface="SKR HEAD1" pitchFamily="2" charset="-78"/>
              </a:rPr>
              <a:t>تطبيق </a:t>
            </a:r>
            <a:r>
              <a:rPr lang="ar-SA" sz="3600" dirty="0">
                <a:solidFill>
                  <a:srgbClr val="C00000"/>
                </a:solidFill>
                <a:latin typeface="Traditional Arabic" pitchFamily="18" charset="-78"/>
                <a:cs typeface="SKR HEAD1" pitchFamily="2" charset="-78"/>
              </a:rPr>
              <a:t>عملي</a:t>
            </a:r>
          </a:p>
        </p:txBody>
      </p:sp>
      <p:sp>
        <p:nvSpPr>
          <p:cNvPr id="34" name="مستطيل مستدير الزوايا 13">
            <a:extLst>
              <a:ext uri="{FF2B5EF4-FFF2-40B4-BE49-F238E27FC236}">
                <a16:creationId xmlns:a16="http://schemas.microsoft.com/office/drawing/2014/main" id="{3DEDD9FC-A6E2-44C4-B299-3385626DEAA5}"/>
              </a:ext>
            </a:extLst>
          </p:cNvPr>
          <p:cNvSpPr/>
          <p:nvPr/>
        </p:nvSpPr>
        <p:spPr>
          <a:xfrm>
            <a:off x="1547191" y="245362"/>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إضافة مؤثر صوتي</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22" name="مستطيل 21">
            <a:extLst>
              <a:ext uri="{FF2B5EF4-FFF2-40B4-BE49-F238E27FC236}">
                <a16:creationId xmlns:a16="http://schemas.microsoft.com/office/drawing/2014/main" id="{AB3C1212-F4DB-4757-BBF8-1B64F33A581D}"/>
              </a:ext>
            </a:extLst>
          </p:cNvPr>
          <p:cNvSpPr/>
          <p:nvPr/>
        </p:nvSpPr>
        <p:spPr>
          <a:xfrm>
            <a:off x="1295400" y="3733800"/>
            <a:ext cx="2667000" cy="762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مستدير الزوايا 13">
            <a:extLst>
              <a:ext uri="{FF2B5EF4-FFF2-40B4-BE49-F238E27FC236}">
                <a16:creationId xmlns:a16="http://schemas.microsoft.com/office/drawing/2014/main" id="{E9C62AC5-F320-43A8-B587-C815EA3B11F9}"/>
              </a:ext>
            </a:extLst>
          </p:cNvPr>
          <p:cNvSpPr/>
          <p:nvPr/>
        </p:nvSpPr>
        <p:spPr>
          <a:xfrm>
            <a:off x="4724400" y="2711619"/>
            <a:ext cx="3124200" cy="1434762"/>
          </a:xfrm>
          <a:prstGeom prst="wedgeEllipseCallout">
            <a:avLst>
              <a:gd name="adj1" fmla="val -56155"/>
              <a:gd name="adj2" fmla="val 6733"/>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000" b="1" kern="0" dirty="0">
                <a:solidFill>
                  <a:prstClr val="black"/>
                </a:solidFill>
                <a:latin typeface="Traditional Arabic" pitchFamily="18" charset="-78"/>
                <a:cs typeface="SKR HEAD1" pitchFamily="2" charset="-78"/>
              </a:rPr>
              <a:t>مسح مؤثر صوتي: زر الفأرة الأيمن ثم اختر مسح </a:t>
            </a:r>
            <a:r>
              <a:rPr lang="en-US" sz="2000" b="1" kern="0" dirty="0">
                <a:solidFill>
                  <a:prstClr val="black"/>
                </a:solidFill>
                <a:latin typeface="Traditional Arabic" pitchFamily="18" charset="-78"/>
                <a:cs typeface="SKR HEAD1" pitchFamily="2" charset="-78"/>
              </a:rPr>
              <a:t>Delete</a:t>
            </a:r>
            <a:endParaRPr lang="ar-SA" sz="1200" kern="0" dirty="0">
              <a:solidFill>
                <a:prstClr val="black"/>
              </a:solidFill>
              <a:latin typeface="AR CENA" pitchFamily="2" charset="0"/>
              <a:cs typeface="SKR HEAD1" pitchFamily="2" charset="-78"/>
            </a:endParaRPr>
          </a:p>
        </p:txBody>
      </p:sp>
      <p:sp>
        <p:nvSpPr>
          <p:cNvPr id="10" name="شكل بيضاوي 9">
            <a:extLst>
              <a:ext uri="{FF2B5EF4-FFF2-40B4-BE49-F238E27FC236}">
                <a16:creationId xmlns:a16="http://schemas.microsoft.com/office/drawing/2014/main" id="{BEB64AAD-A1C3-486B-A2E1-40A6522CCE36}"/>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Tree>
    <p:extLst>
      <p:ext uri="{BB962C8B-B14F-4D97-AF65-F5344CB8AC3E}">
        <p14:creationId xmlns:p14="http://schemas.microsoft.com/office/powerpoint/2010/main" val="2131436752"/>
      </p:ext>
    </p:extLst>
  </p:cSld>
  <p:clrMapOvr>
    <a:overrideClrMapping bg1="lt1" tx1="dk1" bg2="lt2" tx2="dk2" accent1="accent1" accent2="accent2" accent3="accent3" accent4="accent4" accent5="accent5" accent6="accent6" hlink="hlink" folHlink="folHlink"/>
  </p:clrMapOvr>
</p:sld>
</file>

<file path=ppt/slides/slide12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Right click on video clip and selecting Separate Audio and Video.">
            <a:extLst>
              <a:ext uri="{FF2B5EF4-FFF2-40B4-BE49-F238E27FC236}">
                <a16:creationId xmlns:a16="http://schemas.microsoft.com/office/drawing/2014/main" id="{F6F0C0EB-1110-4AD9-B705-30C9E2C4BB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969" y="1388818"/>
            <a:ext cx="5638800" cy="362423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C99AB346-EA18-4FCA-9229-A07843048C50}"/>
              </a:ext>
            </a:extLst>
          </p:cNvPr>
          <p:cNvSpPr>
            <a:spLocks noGrp="1" noChangeArrowheads="1"/>
          </p:cNvSpPr>
          <p:nvPr>
            <p:ph type="title"/>
          </p:nvPr>
        </p:nvSpPr>
        <p:spPr>
          <a:xfrm>
            <a:off x="1447800" y="152400"/>
            <a:ext cx="6172200" cy="761988"/>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sz="3600" dirty="0">
                <a:latin typeface="Traditional Arabic" pitchFamily="18" charset="-78"/>
                <a:cs typeface="SKR HEAD1" pitchFamily="2" charset="-78"/>
              </a:rPr>
              <a:t>تطبيق </a:t>
            </a:r>
            <a:r>
              <a:rPr lang="ar-SA" sz="3600" dirty="0">
                <a:solidFill>
                  <a:srgbClr val="C00000"/>
                </a:solidFill>
                <a:latin typeface="Traditional Arabic" pitchFamily="18" charset="-78"/>
                <a:cs typeface="SKR HEAD1" pitchFamily="2" charset="-78"/>
              </a:rPr>
              <a:t>عملي</a:t>
            </a:r>
          </a:p>
        </p:txBody>
      </p:sp>
      <p:sp>
        <p:nvSpPr>
          <p:cNvPr id="34" name="مستطيل مستدير الزوايا 13">
            <a:extLst>
              <a:ext uri="{FF2B5EF4-FFF2-40B4-BE49-F238E27FC236}">
                <a16:creationId xmlns:a16="http://schemas.microsoft.com/office/drawing/2014/main" id="{3DEDD9FC-A6E2-44C4-B299-3385626DEAA5}"/>
              </a:ext>
            </a:extLst>
          </p:cNvPr>
          <p:cNvSpPr/>
          <p:nvPr/>
        </p:nvSpPr>
        <p:spPr>
          <a:xfrm>
            <a:off x="1547191" y="245362"/>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إضافة مؤثر صوتي</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22" name="مستطيل 21">
            <a:extLst>
              <a:ext uri="{FF2B5EF4-FFF2-40B4-BE49-F238E27FC236}">
                <a16:creationId xmlns:a16="http://schemas.microsoft.com/office/drawing/2014/main" id="{AB3C1212-F4DB-4757-BBF8-1B64F33A581D}"/>
              </a:ext>
            </a:extLst>
          </p:cNvPr>
          <p:cNvSpPr/>
          <p:nvPr/>
        </p:nvSpPr>
        <p:spPr>
          <a:xfrm>
            <a:off x="1297769" y="2727055"/>
            <a:ext cx="3962400" cy="381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مستدير الزوايا 13">
            <a:extLst>
              <a:ext uri="{FF2B5EF4-FFF2-40B4-BE49-F238E27FC236}">
                <a16:creationId xmlns:a16="http://schemas.microsoft.com/office/drawing/2014/main" id="{E9C62AC5-F320-43A8-B587-C815EA3B11F9}"/>
              </a:ext>
            </a:extLst>
          </p:cNvPr>
          <p:cNvSpPr/>
          <p:nvPr/>
        </p:nvSpPr>
        <p:spPr>
          <a:xfrm>
            <a:off x="5410200" y="2133600"/>
            <a:ext cx="3124200" cy="1434762"/>
          </a:xfrm>
          <a:prstGeom prst="wedgeEllipseCallout">
            <a:avLst>
              <a:gd name="adj1" fmla="val -56155"/>
              <a:gd name="adj2" fmla="val 6733"/>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000" b="1" kern="0" dirty="0">
                <a:solidFill>
                  <a:prstClr val="black"/>
                </a:solidFill>
                <a:latin typeface="Traditional Arabic" pitchFamily="18" charset="-78"/>
                <a:cs typeface="SKR HEAD1" pitchFamily="2" charset="-78"/>
              </a:rPr>
              <a:t>تذكر أنه يمكنك فصل مسار الصوت عن الفيديو بهذا الأمر.</a:t>
            </a:r>
            <a:endParaRPr lang="ar-SA" sz="1200" kern="0" dirty="0">
              <a:solidFill>
                <a:prstClr val="black"/>
              </a:solidFill>
              <a:latin typeface="AR CENA" pitchFamily="2" charset="0"/>
              <a:cs typeface="SKR HEAD1" pitchFamily="2" charset="-78"/>
            </a:endParaRPr>
          </a:p>
        </p:txBody>
      </p:sp>
      <p:sp>
        <p:nvSpPr>
          <p:cNvPr id="10" name="شكل بيضاوي 9">
            <a:extLst>
              <a:ext uri="{FF2B5EF4-FFF2-40B4-BE49-F238E27FC236}">
                <a16:creationId xmlns:a16="http://schemas.microsoft.com/office/drawing/2014/main" id="{BEB64AAD-A1C3-486B-A2E1-40A6522CCE36}"/>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Tree>
    <p:extLst>
      <p:ext uri="{BB962C8B-B14F-4D97-AF65-F5344CB8AC3E}">
        <p14:creationId xmlns:p14="http://schemas.microsoft.com/office/powerpoint/2010/main" val="2495502879"/>
      </p:ext>
    </p:extLst>
  </p:cSld>
  <p:clrMapOvr>
    <a:overrideClrMapping bg1="lt1" tx1="dk1" bg2="lt2" tx2="dk2" accent1="accent1" accent2="accent2" accent3="accent3" accent4="accent4" accent5="accent5" accent6="accent6" hlink="hlink" folHlink="folHlink"/>
  </p:clrMapOvr>
</p:sld>
</file>

<file path=ppt/slides/slide12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4C31F818-0C27-4429-BEC3-F0E3F517FBB5}"/>
              </a:ext>
            </a:extLst>
          </p:cNvPr>
          <p:cNvPicPr>
            <a:picLocks noChangeAspect="1"/>
          </p:cNvPicPr>
          <p:nvPr/>
        </p:nvPicPr>
        <p:blipFill>
          <a:blip r:embed="rId4"/>
          <a:stretch>
            <a:fillRect/>
          </a:stretch>
        </p:blipFill>
        <p:spPr>
          <a:xfrm>
            <a:off x="189373" y="1233487"/>
            <a:ext cx="7686675" cy="4391025"/>
          </a:xfrm>
          <a:prstGeom prst="rect">
            <a:avLst/>
          </a:prstGeom>
        </p:spPr>
      </p:pic>
      <p:sp>
        <p:nvSpPr>
          <p:cNvPr id="7" name="Rectangle 2">
            <a:extLst>
              <a:ext uri="{FF2B5EF4-FFF2-40B4-BE49-F238E27FC236}">
                <a16:creationId xmlns:a16="http://schemas.microsoft.com/office/drawing/2014/main" id="{C99AB346-EA18-4FCA-9229-A07843048C50}"/>
              </a:ext>
            </a:extLst>
          </p:cNvPr>
          <p:cNvSpPr>
            <a:spLocks noGrp="1" noChangeArrowheads="1"/>
          </p:cNvSpPr>
          <p:nvPr>
            <p:ph type="title"/>
          </p:nvPr>
        </p:nvSpPr>
        <p:spPr>
          <a:xfrm>
            <a:off x="1447800" y="152400"/>
            <a:ext cx="6172200" cy="761988"/>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sz="3600" dirty="0">
                <a:latin typeface="Traditional Arabic" pitchFamily="18" charset="-78"/>
                <a:cs typeface="SKR HEAD1" pitchFamily="2" charset="-78"/>
              </a:rPr>
              <a:t>تطبيق </a:t>
            </a:r>
            <a:r>
              <a:rPr lang="ar-SA" sz="3600" dirty="0">
                <a:solidFill>
                  <a:srgbClr val="C00000"/>
                </a:solidFill>
                <a:latin typeface="Traditional Arabic" pitchFamily="18" charset="-78"/>
                <a:cs typeface="SKR HEAD1" pitchFamily="2" charset="-78"/>
              </a:rPr>
              <a:t>عملي</a:t>
            </a:r>
          </a:p>
        </p:txBody>
      </p:sp>
      <p:sp>
        <p:nvSpPr>
          <p:cNvPr id="34" name="مستطيل مستدير الزوايا 13">
            <a:extLst>
              <a:ext uri="{FF2B5EF4-FFF2-40B4-BE49-F238E27FC236}">
                <a16:creationId xmlns:a16="http://schemas.microsoft.com/office/drawing/2014/main" id="{3DEDD9FC-A6E2-44C4-B299-3385626DEAA5}"/>
              </a:ext>
            </a:extLst>
          </p:cNvPr>
          <p:cNvSpPr/>
          <p:nvPr/>
        </p:nvSpPr>
        <p:spPr>
          <a:xfrm>
            <a:off x="1547191" y="245362"/>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إضافة مؤثر صوتي</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22" name="مستطيل 21">
            <a:extLst>
              <a:ext uri="{FF2B5EF4-FFF2-40B4-BE49-F238E27FC236}">
                <a16:creationId xmlns:a16="http://schemas.microsoft.com/office/drawing/2014/main" id="{AB3C1212-F4DB-4757-BBF8-1B64F33A581D}"/>
              </a:ext>
            </a:extLst>
          </p:cNvPr>
          <p:cNvSpPr/>
          <p:nvPr/>
        </p:nvSpPr>
        <p:spPr>
          <a:xfrm>
            <a:off x="1261622" y="4648200"/>
            <a:ext cx="3962400" cy="381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مستدير الزوايا 13">
            <a:extLst>
              <a:ext uri="{FF2B5EF4-FFF2-40B4-BE49-F238E27FC236}">
                <a16:creationId xmlns:a16="http://schemas.microsoft.com/office/drawing/2014/main" id="{E9C62AC5-F320-43A8-B587-C815EA3B11F9}"/>
              </a:ext>
            </a:extLst>
          </p:cNvPr>
          <p:cNvSpPr/>
          <p:nvPr/>
        </p:nvSpPr>
        <p:spPr>
          <a:xfrm>
            <a:off x="1981200" y="5177876"/>
            <a:ext cx="3124200" cy="1434762"/>
          </a:xfrm>
          <a:prstGeom prst="wedgeEllipseCallout">
            <a:avLst>
              <a:gd name="adj1" fmla="val -27099"/>
              <a:gd name="adj2" fmla="val -51919"/>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000" b="1" kern="0" dirty="0">
                <a:solidFill>
                  <a:prstClr val="black"/>
                </a:solidFill>
                <a:latin typeface="Traditional Arabic" pitchFamily="18" charset="-78"/>
                <a:cs typeface="SKR HEAD1" pitchFamily="2" charset="-78"/>
              </a:rPr>
              <a:t>للنقاط الصوتية دور كبير في التعديل على الصوت.</a:t>
            </a:r>
          </a:p>
          <a:p>
            <a:pPr marL="0" marR="0" lvl="0" indent="0" algn="ctr" defTabSz="914400" rtl="1" eaLnBrk="1" fontAlgn="auto" latinLnBrk="0" hangingPunct="1">
              <a:lnSpc>
                <a:spcPct val="100000"/>
              </a:lnSpc>
              <a:spcBef>
                <a:spcPts val="0"/>
              </a:spcBef>
              <a:spcAft>
                <a:spcPts val="0"/>
              </a:spcAft>
              <a:buClrTx/>
              <a:buSzTx/>
              <a:buFontTx/>
              <a:buNone/>
              <a:tabLst/>
              <a:defRPr/>
            </a:pPr>
            <a:r>
              <a:rPr lang="ar-SA" sz="2000" b="1" kern="0" dirty="0">
                <a:solidFill>
                  <a:prstClr val="black"/>
                </a:solidFill>
                <a:latin typeface="Traditional Arabic" pitchFamily="18" charset="-78"/>
                <a:cs typeface="SKR HEAD1" pitchFamily="2" charset="-78"/>
              </a:rPr>
              <a:t>يتم إضافة النقاط بالنقر المزدوج في الموضع المطلوب.</a:t>
            </a:r>
            <a:endParaRPr lang="ar-SA" sz="1200" kern="0" dirty="0">
              <a:solidFill>
                <a:prstClr val="black"/>
              </a:solidFill>
              <a:latin typeface="AR CENA" pitchFamily="2" charset="0"/>
              <a:cs typeface="SKR HEAD1" pitchFamily="2" charset="-78"/>
            </a:endParaRPr>
          </a:p>
        </p:txBody>
      </p:sp>
      <p:sp>
        <p:nvSpPr>
          <p:cNvPr id="10" name="شكل بيضاوي 9">
            <a:extLst>
              <a:ext uri="{FF2B5EF4-FFF2-40B4-BE49-F238E27FC236}">
                <a16:creationId xmlns:a16="http://schemas.microsoft.com/office/drawing/2014/main" id="{BEB64AAD-A1C3-486B-A2E1-40A6522CCE36}"/>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Tree>
    <p:extLst>
      <p:ext uri="{BB962C8B-B14F-4D97-AF65-F5344CB8AC3E}">
        <p14:creationId xmlns:p14="http://schemas.microsoft.com/office/powerpoint/2010/main" val="2982836533"/>
      </p:ext>
    </p:extLst>
  </p:cSld>
  <p:clrMapOvr>
    <a:overrideClrMapping bg1="lt1" tx1="dk1" bg2="lt2" tx2="dk2" accent1="accent1" accent2="accent2" accent3="accent3" accent4="accent4" accent5="accent5" accent6="accent6" hlink="hlink" folHlink="folHlink"/>
  </p:clrMapOvr>
</p:sld>
</file>

<file path=ppt/slides/slide12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46DD646B-1C34-4182-8F4A-E0C890919127}"/>
              </a:ext>
            </a:extLst>
          </p:cNvPr>
          <p:cNvPicPr>
            <a:picLocks noChangeAspect="1"/>
          </p:cNvPicPr>
          <p:nvPr/>
        </p:nvPicPr>
        <p:blipFill rotWithShape="1">
          <a:blip r:embed="rId4"/>
          <a:srcRect t="1" r="72500" b="57634"/>
          <a:stretch/>
        </p:blipFill>
        <p:spPr>
          <a:xfrm>
            <a:off x="723900" y="974041"/>
            <a:ext cx="6286500" cy="4055159"/>
          </a:xfrm>
          <a:prstGeom prst="rect">
            <a:avLst/>
          </a:prstGeom>
        </p:spPr>
      </p:pic>
      <p:sp>
        <p:nvSpPr>
          <p:cNvPr id="7" name="Rectangle 2">
            <a:extLst>
              <a:ext uri="{FF2B5EF4-FFF2-40B4-BE49-F238E27FC236}">
                <a16:creationId xmlns:a16="http://schemas.microsoft.com/office/drawing/2014/main" id="{C99AB346-EA18-4FCA-9229-A07843048C50}"/>
              </a:ext>
            </a:extLst>
          </p:cNvPr>
          <p:cNvSpPr>
            <a:spLocks noGrp="1" noChangeArrowheads="1"/>
          </p:cNvSpPr>
          <p:nvPr>
            <p:ph type="title"/>
          </p:nvPr>
        </p:nvSpPr>
        <p:spPr>
          <a:xfrm>
            <a:off x="1447800" y="152400"/>
            <a:ext cx="6172200" cy="761988"/>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sz="3600" dirty="0">
                <a:latin typeface="Traditional Arabic" pitchFamily="18" charset="-78"/>
                <a:cs typeface="SKR HEAD1" pitchFamily="2" charset="-78"/>
              </a:rPr>
              <a:t>تطبيق </a:t>
            </a:r>
            <a:r>
              <a:rPr lang="ar-SA" sz="3600" dirty="0">
                <a:solidFill>
                  <a:srgbClr val="C00000"/>
                </a:solidFill>
                <a:latin typeface="Traditional Arabic" pitchFamily="18" charset="-78"/>
                <a:cs typeface="SKR HEAD1" pitchFamily="2" charset="-78"/>
              </a:rPr>
              <a:t>عملي</a:t>
            </a:r>
          </a:p>
        </p:txBody>
      </p:sp>
      <p:sp>
        <p:nvSpPr>
          <p:cNvPr id="34" name="مستطيل مستدير الزوايا 13">
            <a:extLst>
              <a:ext uri="{FF2B5EF4-FFF2-40B4-BE49-F238E27FC236}">
                <a16:creationId xmlns:a16="http://schemas.microsoft.com/office/drawing/2014/main" id="{3DEDD9FC-A6E2-44C4-B299-3385626DEAA5}"/>
              </a:ext>
            </a:extLst>
          </p:cNvPr>
          <p:cNvSpPr/>
          <p:nvPr/>
        </p:nvSpPr>
        <p:spPr>
          <a:xfrm>
            <a:off x="1547191" y="245362"/>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إزالة الضوضاء</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22" name="مستطيل 21">
            <a:extLst>
              <a:ext uri="{FF2B5EF4-FFF2-40B4-BE49-F238E27FC236}">
                <a16:creationId xmlns:a16="http://schemas.microsoft.com/office/drawing/2014/main" id="{AB3C1212-F4DB-4757-BBF8-1B64F33A581D}"/>
              </a:ext>
            </a:extLst>
          </p:cNvPr>
          <p:cNvSpPr/>
          <p:nvPr/>
        </p:nvSpPr>
        <p:spPr>
          <a:xfrm>
            <a:off x="770282" y="1321505"/>
            <a:ext cx="6240118" cy="187889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مستدير الزوايا 13">
            <a:extLst>
              <a:ext uri="{FF2B5EF4-FFF2-40B4-BE49-F238E27FC236}">
                <a16:creationId xmlns:a16="http://schemas.microsoft.com/office/drawing/2014/main" id="{E9C62AC5-F320-43A8-B587-C815EA3B11F9}"/>
              </a:ext>
            </a:extLst>
          </p:cNvPr>
          <p:cNvSpPr/>
          <p:nvPr/>
        </p:nvSpPr>
        <p:spPr>
          <a:xfrm>
            <a:off x="609600" y="5376664"/>
            <a:ext cx="7010400" cy="1328936"/>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R="0" lvl="0" algn="r" defTabSz="914400" rtl="1" eaLnBrk="1" fontAlgn="auto" latinLnBrk="0" hangingPunct="1">
              <a:lnSpc>
                <a:spcPct val="100000"/>
              </a:lnSpc>
              <a:spcBef>
                <a:spcPts val="0"/>
              </a:spcBef>
              <a:spcAft>
                <a:spcPts val="0"/>
              </a:spcAft>
              <a:buClrTx/>
              <a:buSzTx/>
              <a:tabLst/>
              <a:defRPr/>
            </a:pPr>
            <a:r>
              <a:rPr lang="ar-SA" sz="2000" b="1" kern="0" dirty="0">
                <a:solidFill>
                  <a:prstClr val="black"/>
                </a:solidFill>
                <a:latin typeface="Traditional Arabic" pitchFamily="18" charset="-78"/>
                <a:cs typeface="SKR HEAD1" pitchFamily="2" charset="-78"/>
              </a:rPr>
              <a:t>1. حدد المسار أو الجزء المطلوب إزالة الضوضاء منه.</a:t>
            </a:r>
          </a:p>
          <a:p>
            <a:pPr marR="0" lvl="0" algn="r" defTabSz="914400" rtl="1" eaLnBrk="1" fontAlgn="auto" latinLnBrk="0" hangingPunct="1">
              <a:lnSpc>
                <a:spcPct val="100000"/>
              </a:lnSpc>
              <a:spcBef>
                <a:spcPts val="0"/>
              </a:spcBef>
              <a:spcAft>
                <a:spcPts val="0"/>
              </a:spcAft>
              <a:buClrTx/>
              <a:buSzTx/>
              <a:tabLst/>
              <a:defRPr/>
            </a:pPr>
            <a:r>
              <a:rPr lang="ar-SA" sz="2000" b="1" kern="0" dirty="0">
                <a:solidFill>
                  <a:prstClr val="black"/>
                </a:solidFill>
                <a:latin typeface="Traditional Arabic" pitchFamily="18" charset="-78"/>
                <a:cs typeface="SKR HEAD1" pitchFamily="2" charset="-78"/>
              </a:rPr>
              <a:t>2. من قائمة </a:t>
            </a:r>
            <a:r>
              <a:rPr lang="en-US" sz="2000" b="1" kern="0" dirty="0">
                <a:solidFill>
                  <a:prstClr val="black"/>
                </a:solidFill>
                <a:latin typeface="Traditional Arabic" pitchFamily="18" charset="-78"/>
                <a:cs typeface="SKR HEAD1" pitchFamily="2" charset="-78"/>
              </a:rPr>
              <a:t>Modify</a:t>
            </a:r>
            <a:r>
              <a:rPr lang="ar-SA" sz="2000" b="1" kern="0" dirty="0">
                <a:solidFill>
                  <a:prstClr val="black"/>
                </a:solidFill>
                <a:latin typeface="Traditional Arabic" pitchFamily="18" charset="-78"/>
                <a:cs typeface="SKR HEAD1" pitchFamily="2" charset="-78"/>
              </a:rPr>
              <a:t> اختر </a:t>
            </a:r>
            <a:r>
              <a:rPr lang="en-US" sz="2000" b="1" kern="0" dirty="0">
                <a:solidFill>
                  <a:prstClr val="black"/>
                </a:solidFill>
                <a:latin typeface="Traditional Arabic" pitchFamily="18" charset="-78"/>
                <a:cs typeface="SKR HEAD1" pitchFamily="2" charset="-78"/>
              </a:rPr>
              <a:t>Add Effect</a:t>
            </a:r>
            <a:r>
              <a:rPr lang="ar-SA" sz="2000" b="1" kern="0" dirty="0">
                <a:solidFill>
                  <a:prstClr val="black"/>
                </a:solidFill>
                <a:latin typeface="Traditional Arabic" pitchFamily="18" charset="-78"/>
                <a:cs typeface="SKR HEAD1" pitchFamily="2" charset="-78"/>
              </a:rPr>
              <a:t> و منها اختر </a:t>
            </a:r>
            <a:r>
              <a:rPr lang="en-US" sz="2000" b="1" kern="0" dirty="0">
                <a:solidFill>
                  <a:prstClr val="black"/>
                </a:solidFill>
                <a:latin typeface="Traditional Arabic" pitchFamily="18" charset="-78"/>
                <a:cs typeface="SKR HEAD1" pitchFamily="2" charset="-78"/>
              </a:rPr>
              <a:t>Audio Effects</a:t>
            </a:r>
            <a:r>
              <a:rPr lang="ar-SA" sz="2000" b="1" kern="0" dirty="0">
                <a:solidFill>
                  <a:prstClr val="black"/>
                </a:solidFill>
                <a:latin typeface="Traditional Arabic" pitchFamily="18" charset="-78"/>
                <a:cs typeface="SKR HEAD1" pitchFamily="2" charset="-78"/>
              </a:rPr>
              <a:t> و منها اختر </a:t>
            </a:r>
            <a:r>
              <a:rPr lang="en-US" sz="2000" b="1" kern="0" dirty="0">
                <a:solidFill>
                  <a:prstClr val="black"/>
                </a:solidFill>
                <a:latin typeface="Traditional Arabic" pitchFamily="18" charset="-78"/>
                <a:cs typeface="SKR HEAD1" pitchFamily="2" charset="-78"/>
              </a:rPr>
              <a:t>Noise Removal</a:t>
            </a:r>
            <a:endParaRPr lang="ar-SA" sz="1200" kern="0" dirty="0">
              <a:solidFill>
                <a:prstClr val="black"/>
              </a:solidFill>
              <a:latin typeface="AR CENA" pitchFamily="2" charset="0"/>
              <a:cs typeface="SKR HEAD1" pitchFamily="2" charset="-78"/>
            </a:endParaRPr>
          </a:p>
        </p:txBody>
      </p:sp>
      <p:sp>
        <p:nvSpPr>
          <p:cNvPr id="10" name="شكل بيضاوي 9">
            <a:extLst>
              <a:ext uri="{FF2B5EF4-FFF2-40B4-BE49-F238E27FC236}">
                <a16:creationId xmlns:a16="http://schemas.microsoft.com/office/drawing/2014/main" id="{BEB64AAD-A1C3-486B-A2E1-40A6522CCE36}"/>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cxnSp>
        <p:nvCxnSpPr>
          <p:cNvPr id="4" name="رابط مستقيم 3">
            <a:extLst>
              <a:ext uri="{FF2B5EF4-FFF2-40B4-BE49-F238E27FC236}">
                <a16:creationId xmlns:a16="http://schemas.microsoft.com/office/drawing/2014/main" id="{D59F522C-2927-454C-96CE-56912F165414}"/>
              </a:ext>
            </a:extLst>
          </p:cNvPr>
          <p:cNvCxnSpPr>
            <a:cxnSpLocks/>
          </p:cNvCxnSpPr>
          <p:nvPr/>
        </p:nvCxnSpPr>
        <p:spPr>
          <a:xfrm>
            <a:off x="4305300" y="2667001"/>
            <a:ext cx="2476500" cy="0"/>
          </a:xfrm>
          <a:prstGeom prst="lin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 name="رابط مستقيم 12">
            <a:extLst>
              <a:ext uri="{FF2B5EF4-FFF2-40B4-BE49-F238E27FC236}">
                <a16:creationId xmlns:a16="http://schemas.microsoft.com/office/drawing/2014/main" id="{FC7902EC-2917-4146-8421-17DEF1FD2454}"/>
              </a:ext>
            </a:extLst>
          </p:cNvPr>
          <p:cNvCxnSpPr>
            <a:cxnSpLocks/>
          </p:cNvCxnSpPr>
          <p:nvPr/>
        </p:nvCxnSpPr>
        <p:spPr>
          <a:xfrm flipV="1">
            <a:off x="1828800" y="2667001"/>
            <a:ext cx="2362200" cy="10313"/>
          </a:xfrm>
          <a:prstGeom prst="lin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2107336125"/>
      </p:ext>
    </p:extLst>
  </p:cSld>
  <p:clrMapOvr>
    <a:overrideClrMapping bg1="lt1" tx1="dk1" bg2="lt2" tx2="dk2" accent1="accent1" accent2="accent2" accent3="accent3" accent4="accent4" accent5="accent5" accent6="accent6" hlink="hlink" folHlink="folHlink"/>
  </p:clrMapOvr>
</p:sld>
</file>

<file path=ppt/slides/slide12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157EEB17-2B16-4B72-AF5F-3CA2A9397845}"/>
              </a:ext>
            </a:extLst>
          </p:cNvPr>
          <p:cNvPicPr>
            <a:picLocks noChangeAspect="1"/>
          </p:cNvPicPr>
          <p:nvPr/>
        </p:nvPicPr>
        <p:blipFill>
          <a:blip r:embed="rId4"/>
          <a:stretch>
            <a:fillRect/>
          </a:stretch>
        </p:blipFill>
        <p:spPr>
          <a:xfrm>
            <a:off x="304800" y="1052882"/>
            <a:ext cx="4352925" cy="4486275"/>
          </a:xfrm>
          <a:prstGeom prst="rect">
            <a:avLst/>
          </a:prstGeom>
        </p:spPr>
      </p:pic>
      <p:sp>
        <p:nvSpPr>
          <p:cNvPr id="7" name="Rectangle 2">
            <a:extLst>
              <a:ext uri="{FF2B5EF4-FFF2-40B4-BE49-F238E27FC236}">
                <a16:creationId xmlns:a16="http://schemas.microsoft.com/office/drawing/2014/main" id="{C99AB346-EA18-4FCA-9229-A07843048C50}"/>
              </a:ext>
            </a:extLst>
          </p:cNvPr>
          <p:cNvSpPr>
            <a:spLocks noGrp="1" noChangeArrowheads="1"/>
          </p:cNvSpPr>
          <p:nvPr>
            <p:ph type="title"/>
          </p:nvPr>
        </p:nvSpPr>
        <p:spPr>
          <a:xfrm>
            <a:off x="1447800" y="152400"/>
            <a:ext cx="6172200" cy="761988"/>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sz="3600" dirty="0">
                <a:latin typeface="Traditional Arabic" pitchFamily="18" charset="-78"/>
                <a:cs typeface="SKR HEAD1" pitchFamily="2" charset="-78"/>
              </a:rPr>
              <a:t>تطبيق </a:t>
            </a:r>
            <a:r>
              <a:rPr lang="ar-SA" sz="3600" dirty="0">
                <a:solidFill>
                  <a:srgbClr val="C00000"/>
                </a:solidFill>
                <a:latin typeface="Traditional Arabic" pitchFamily="18" charset="-78"/>
                <a:cs typeface="SKR HEAD1" pitchFamily="2" charset="-78"/>
              </a:rPr>
              <a:t>عملي</a:t>
            </a:r>
          </a:p>
        </p:txBody>
      </p:sp>
      <p:sp>
        <p:nvSpPr>
          <p:cNvPr id="34" name="مستطيل مستدير الزوايا 13">
            <a:extLst>
              <a:ext uri="{FF2B5EF4-FFF2-40B4-BE49-F238E27FC236}">
                <a16:creationId xmlns:a16="http://schemas.microsoft.com/office/drawing/2014/main" id="{3DEDD9FC-A6E2-44C4-B299-3385626DEAA5}"/>
              </a:ext>
            </a:extLst>
          </p:cNvPr>
          <p:cNvSpPr/>
          <p:nvPr/>
        </p:nvSpPr>
        <p:spPr>
          <a:xfrm>
            <a:off x="1547191" y="245362"/>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إزالة الضوضاء</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10" name="شكل بيضاوي 9">
            <a:extLst>
              <a:ext uri="{FF2B5EF4-FFF2-40B4-BE49-F238E27FC236}">
                <a16:creationId xmlns:a16="http://schemas.microsoft.com/office/drawing/2014/main" id="{BEB64AAD-A1C3-486B-A2E1-40A6522CCE36}"/>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
        <p:nvSpPr>
          <p:cNvPr id="11" name="مستطيل مستدير الزوايا 13">
            <a:extLst>
              <a:ext uri="{FF2B5EF4-FFF2-40B4-BE49-F238E27FC236}">
                <a16:creationId xmlns:a16="http://schemas.microsoft.com/office/drawing/2014/main" id="{3A439F60-E92F-4602-86D6-739BFC8512F2}"/>
              </a:ext>
            </a:extLst>
          </p:cNvPr>
          <p:cNvSpPr/>
          <p:nvPr/>
        </p:nvSpPr>
        <p:spPr>
          <a:xfrm>
            <a:off x="4916178" y="3352800"/>
            <a:ext cx="3124200" cy="977562"/>
          </a:xfrm>
          <a:prstGeom prst="wedgeEllipseCallout">
            <a:avLst>
              <a:gd name="adj1" fmla="val -56155"/>
              <a:gd name="adj2" fmla="val 6733"/>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000" b="1" kern="0" dirty="0">
                <a:solidFill>
                  <a:prstClr val="black"/>
                </a:solidFill>
                <a:latin typeface="Traditional Arabic" pitchFamily="18" charset="-78"/>
                <a:cs typeface="SKR HEAD1" pitchFamily="2" charset="-78"/>
              </a:rPr>
              <a:t>مسح مؤثر صوتي: اضغط </a:t>
            </a:r>
            <a:r>
              <a:rPr lang="en-US" sz="2000" b="1" kern="0" dirty="0">
                <a:solidFill>
                  <a:prstClr val="black"/>
                </a:solidFill>
                <a:latin typeface="Traditional Arabic" pitchFamily="18" charset="-78"/>
                <a:cs typeface="SKR HEAD1" pitchFamily="2" charset="-78"/>
              </a:rPr>
              <a:t>X</a:t>
            </a:r>
            <a:r>
              <a:rPr lang="ar-SA" sz="2000" b="1" kern="0" dirty="0">
                <a:solidFill>
                  <a:prstClr val="black"/>
                </a:solidFill>
                <a:latin typeface="Traditional Arabic" pitchFamily="18" charset="-78"/>
                <a:cs typeface="SKR HEAD1" pitchFamily="2" charset="-78"/>
              </a:rPr>
              <a:t> </a:t>
            </a:r>
            <a:endParaRPr lang="ar-SA" sz="1200" kern="0" dirty="0">
              <a:solidFill>
                <a:prstClr val="black"/>
              </a:solidFill>
              <a:latin typeface="AR CENA" pitchFamily="2" charset="0"/>
              <a:cs typeface="SKR HEAD1" pitchFamily="2" charset="-78"/>
            </a:endParaRPr>
          </a:p>
        </p:txBody>
      </p:sp>
      <p:sp>
        <p:nvSpPr>
          <p:cNvPr id="12" name="مستطيل مستدير الزوايا 13">
            <a:extLst>
              <a:ext uri="{FF2B5EF4-FFF2-40B4-BE49-F238E27FC236}">
                <a16:creationId xmlns:a16="http://schemas.microsoft.com/office/drawing/2014/main" id="{4C4DEE88-DAC6-457F-B5B2-96A22F48B4B8}"/>
              </a:ext>
            </a:extLst>
          </p:cNvPr>
          <p:cNvSpPr/>
          <p:nvPr/>
        </p:nvSpPr>
        <p:spPr>
          <a:xfrm>
            <a:off x="4724400" y="4419600"/>
            <a:ext cx="3124200" cy="977562"/>
          </a:xfrm>
          <a:prstGeom prst="wedgeEllipseCallout">
            <a:avLst>
              <a:gd name="adj1" fmla="val -56155"/>
              <a:gd name="adj2" fmla="val 6733"/>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000" b="1" kern="0" dirty="0">
                <a:solidFill>
                  <a:prstClr val="black"/>
                </a:solidFill>
                <a:latin typeface="Traditional Arabic" pitchFamily="18" charset="-78"/>
                <a:cs typeface="SKR HEAD1" pitchFamily="2" charset="-78"/>
              </a:rPr>
              <a:t>لتحديد مدى التصفية</a:t>
            </a:r>
            <a:endParaRPr lang="ar-SA" sz="1200" kern="0" dirty="0">
              <a:solidFill>
                <a:prstClr val="black"/>
              </a:solidFill>
              <a:latin typeface="AR CENA" pitchFamily="2" charset="0"/>
              <a:cs typeface="SKR HEAD1" pitchFamily="2" charset="-78"/>
            </a:endParaRPr>
          </a:p>
        </p:txBody>
      </p:sp>
      <p:sp>
        <p:nvSpPr>
          <p:cNvPr id="14" name="مستطيل مستدير الزوايا 13">
            <a:extLst>
              <a:ext uri="{FF2B5EF4-FFF2-40B4-BE49-F238E27FC236}">
                <a16:creationId xmlns:a16="http://schemas.microsoft.com/office/drawing/2014/main" id="{66CE83DD-3492-4FD2-A281-65A279F1D8C9}"/>
              </a:ext>
            </a:extLst>
          </p:cNvPr>
          <p:cNvSpPr/>
          <p:nvPr/>
        </p:nvSpPr>
        <p:spPr>
          <a:xfrm>
            <a:off x="1446081" y="5728038"/>
            <a:ext cx="3124200" cy="977562"/>
          </a:xfrm>
          <a:prstGeom prst="wedgeEllipseCallout">
            <a:avLst>
              <a:gd name="adj1" fmla="val -10382"/>
              <a:gd name="adj2" fmla="val -72037"/>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000" b="1" kern="0" dirty="0">
                <a:solidFill>
                  <a:prstClr val="black"/>
                </a:solidFill>
                <a:latin typeface="Traditional Arabic" pitchFamily="18" charset="-78"/>
                <a:cs typeface="SKR HEAD1" pitchFamily="2" charset="-78"/>
              </a:rPr>
              <a:t>تحليل المقطع بحيث يكون المؤثر تلقائي</a:t>
            </a:r>
            <a:endParaRPr lang="ar-SA" sz="1200" kern="0" dirty="0">
              <a:solidFill>
                <a:prstClr val="black"/>
              </a:solidFill>
              <a:latin typeface="AR CENA" pitchFamily="2" charset="0"/>
              <a:cs typeface="SKR HEAD1" pitchFamily="2" charset="-78"/>
            </a:endParaRPr>
          </a:p>
        </p:txBody>
      </p:sp>
    </p:spTree>
    <p:extLst>
      <p:ext uri="{BB962C8B-B14F-4D97-AF65-F5344CB8AC3E}">
        <p14:creationId xmlns:p14="http://schemas.microsoft.com/office/powerpoint/2010/main" val="1071755387"/>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524000" y="156728"/>
            <a:ext cx="6781800" cy="968016"/>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r>
              <a:rPr lang="ar-SA" dirty="0">
                <a:solidFill>
                  <a:srgbClr val="C00000"/>
                </a:solidFill>
                <a:cs typeface="AF_Taif Normal" pitchFamily="2" charset="-78"/>
              </a:rPr>
              <a:t>لماذا كامتيجا ستوديو؟ </a:t>
            </a:r>
            <a:r>
              <a:rPr lang="ar-SA" dirty="0">
                <a:solidFill>
                  <a:srgbClr val="140AE6"/>
                </a:solidFill>
                <a:cs typeface="AF_Taif Normal" pitchFamily="2" charset="-78"/>
              </a:rPr>
              <a:t>أكاديمية خان  </a:t>
            </a:r>
          </a:p>
        </p:txBody>
      </p:sp>
      <p:sp>
        <p:nvSpPr>
          <p:cNvPr id="5" name="شكل بيضاوي 4">
            <a:extLst>
              <a:ext uri="{FF2B5EF4-FFF2-40B4-BE49-F238E27FC236}">
                <a16:creationId xmlns:a16="http://schemas.microsoft.com/office/drawing/2014/main" id="{ED798D76-D640-4F6B-8856-F0863C89361F}"/>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
        <p:nvSpPr>
          <p:cNvPr id="7" name="عنصر نائب للمحتوى 2">
            <a:extLst>
              <a:ext uri="{FF2B5EF4-FFF2-40B4-BE49-F238E27FC236}">
                <a16:creationId xmlns:a16="http://schemas.microsoft.com/office/drawing/2014/main" id="{5458E23F-D73C-46A1-9ED6-9CB8FF7C4E4A}"/>
              </a:ext>
            </a:extLst>
          </p:cNvPr>
          <p:cNvSpPr txBox="1">
            <a:spLocks/>
          </p:cNvSpPr>
          <p:nvPr/>
        </p:nvSpPr>
        <p:spPr>
          <a:xfrm>
            <a:off x="228600" y="2286000"/>
            <a:ext cx="8229600" cy="3810000"/>
          </a:xfrm>
          <a:prstGeom prst="roundRect">
            <a:avLst/>
          </a:prstGeom>
          <a:noFill/>
        </p:spPr>
        <p:style>
          <a:lnRef idx="2">
            <a:schemeClr val="accent1"/>
          </a:lnRef>
          <a:fillRef idx="1">
            <a:schemeClr val="lt1"/>
          </a:fillRef>
          <a:effectRef idx="0">
            <a:schemeClr val="accent1"/>
          </a:effectRef>
          <a:fontRef idx="minor">
            <a:schemeClr val="dk1"/>
          </a:fontRef>
        </p:style>
        <p:txBody>
          <a:bodyPr vert="horz">
            <a:normAutofit lnSpcReduction="10000"/>
          </a:bodyPr>
          <a:lstStyle>
            <a:lvl1pPr marL="274320" indent="-274320" algn="r" rtl="1" eaLnBrk="1" latinLnBrk="0" hangingPunct="1">
              <a:spcBef>
                <a:spcPts val="600"/>
              </a:spcBef>
              <a:buClr>
                <a:schemeClr val="accent1"/>
              </a:buClr>
              <a:buSzPct val="70000"/>
              <a:buFont typeface="Wingdings"/>
              <a:buChar char=""/>
              <a:defRPr kumimoji="0" sz="2400" kern="1200">
                <a:solidFill>
                  <a:schemeClr val="dk1"/>
                </a:solidFill>
                <a:latin typeface="+mn-lt"/>
                <a:ea typeface="+mn-ea"/>
                <a:cs typeface="+mn-cs"/>
              </a:defRPr>
            </a:lvl1pPr>
            <a:lvl2pPr marL="640080" indent="-274320" algn="r" rtl="1" eaLnBrk="1" latinLnBrk="0" hangingPunct="1">
              <a:spcBef>
                <a:spcPct val="20000"/>
              </a:spcBef>
              <a:buClr>
                <a:schemeClr val="accent1"/>
              </a:buClr>
              <a:buSzPct val="80000"/>
              <a:buFont typeface="Wingdings 2"/>
              <a:buChar char=""/>
              <a:defRPr kumimoji="0" sz="2100" kern="1200">
                <a:solidFill>
                  <a:schemeClr val="dk1"/>
                </a:solidFill>
                <a:latin typeface="+mn-lt"/>
                <a:ea typeface="+mn-ea"/>
                <a:cs typeface="+mn-cs"/>
              </a:defRPr>
            </a:lvl2pPr>
            <a:lvl3pPr marL="914400" indent="-182880" algn="r" rtl="1" eaLnBrk="1" latinLnBrk="0" hangingPunct="1">
              <a:spcBef>
                <a:spcPct val="20000"/>
              </a:spcBef>
              <a:buClr>
                <a:schemeClr val="accent1">
                  <a:shade val="75000"/>
                </a:schemeClr>
              </a:buClr>
              <a:buSzPct val="60000"/>
              <a:buFont typeface="Wingdings"/>
              <a:buChar char=""/>
              <a:defRPr kumimoji="0" sz="1800" kern="1200">
                <a:solidFill>
                  <a:schemeClr val="dk1"/>
                </a:solidFill>
                <a:latin typeface="+mn-lt"/>
                <a:ea typeface="+mn-ea"/>
                <a:cs typeface="+mn-cs"/>
              </a:defRPr>
            </a:lvl3pPr>
            <a:lvl4pPr marL="1188720" indent="-182880" algn="r" rtl="1" eaLnBrk="1" latinLnBrk="0" hangingPunct="1">
              <a:spcBef>
                <a:spcPct val="20000"/>
              </a:spcBef>
              <a:buClr>
                <a:schemeClr val="accent1">
                  <a:tint val="60000"/>
                </a:schemeClr>
              </a:buClr>
              <a:buSzPct val="60000"/>
              <a:buFont typeface="Wingdings"/>
              <a:buChar char=""/>
              <a:defRPr kumimoji="0" sz="1800" kern="1200">
                <a:solidFill>
                  <a:schemeClr val="dk1"/>
                </a:solidFill>
                <a:latin typeface="+mn-lt"/>
                <a:ea typeface="+mn-ea"/>
                <a:cs typeface="+mn-cs"/>
              </a:defRPr>
            </a:lvl4pPr>
            <a:lvl5pPr marL="1463040" indent="-182880" algn="r" rtl="1" eaLnBrk="1" latinLnBrk="0" hangingPunct="1">
              <a:spcBef>
                <a:spcPct val="20000"/>
              </a:spcBef>
              <a:buClr>
                <a:schemeClr val="accent2">
                  <a:tint val="60000"/>
                </a:schemeClr>
              </a:buClr>
              <a:buSzPct val="68000"/>
              <a:buFont typeface="Wingdings 2"/>
              <a:buChar char=""/>
              <a:defRPr kumimoji="0" sz="1600" kern="1200">
                <a:solidFill>
                  <a:schemeClr val="dk1"/>
                </a:solidFill>
                <a:latin typeface="+mn-lt"/>
                <a:ea typeface="+mn-ea"/>
                <a:cs typeface="+mn-cs"/>
              </a:defRPr>
            </a:lvl5pPr>
            <a:lvl6pPr marL="1737360" indent="-182880" algn="r" rtl="1" eaLnBrk="1" latinLnBrk="0" hangingPunct="1">
              <a:spcBef>
                <a:spcPct val="20000"/>
              </a:spcBef>
              <a:buClr>
                <a:schemeClr val="accent1"/>
              </a:buClr>
              <a:buChar char="•"/>
              <a:defRPr kumimoji="0" sz="1600" kern="1200">
                <a:solidFill>
                  <a:schemeClr val="dk1"/>
                </a:solidFill>
                <a:latin typeface="+mn-lt"/>
                <a:ea typeface="+mn-ea"/>
                <a:cs typeface="+mn-cs"/>
              </a:defRPr>
            </a:lvl6pPr>
            <a:lvl7pPr marL="2011680" indent="-182880" algn="r" rtl="1" eaLnBrk="1" latinLnBrk="0" hangingPunct="1">
              <a:spcBef>
                <a:spcPct val="20000"/>
              </a:spcBef>
              <a:buClr>
                <a:schemeClr val="accent1">
                  <a:tint val="60000"/>
                </a:schemeClr>
              </a:buClr>
              <a:buSzPct val="60000"/>
              <a:buFont typeface="Wingdings"/>
              <a:buChar char=""/>
              <a:defRPr kumimoji="0" sz="1400" kern="1200" baseline="0">
                <a:solidFill>
                  <a:schemeClr val="dk1"/>
                </a:solidFill>
                <a:latin typeface="+mn-lt"/>
                <a:ea typeface="+mn-ea"/>
                <a:cs typeface="+mn-cs"/>
              </a:defRPr>
            </a:lvl7pPr>
            <a:lvl8pPr marL="2286000" indent="-182880" algn="r" rtl="1" eaLnBrk="1" latinLnBrk="0" hangingPunct="1">
              <a:spcBef>
                <a:spcPct val="20000"/>
              </a:spcBef>
              <a:buClr>
                <a:schemeClr val="accent2"/>
              </a:buClr>
              <a:buChar char="•"/>
              <a:defRPr kumimoji="0" sz="1400" kern="1200" cap="small" baseline="0">
                <a:solidFill>
                  <a:schemeClr val="dk1"/>
                </a:solidFill>
                <a:latin typeface="+mn-lt"/>
                <a:ea typeface="+mn-ea"/>
                <a:cs typeface="+mn-cs"/>
              </a:defRPr>
            </a:lvl8pPr>
            <a:lvl9pPr marL="2560320" indent="-182880" algn="r" rtl="1" eaLnBrk="1" latinLnBrk="0" hangingPunct="1">
              <a:spcBef>
                <a:spcPct val="20000"/>
              </a:spcBef>
              <a:buClr>
                <a:schemeClr val="accent1">
                  <a:shade val="75000"/>
                </a:schemeClr>
              </a:buClr>
              <a:buChar char="•"/>
              <a:defRPr kumimoji="0" sz="1400" kern="1200" baseline="0">
                <a:solidFill>
                  <a:schemeClr val="dk1"/>
                </a:solidFill>
                <a:latin typeface="+mn-lt"/>
                <a:ea typeface="+mn-ea"/>
                <a:cs typeface="+mn-cs"/>
              </a:defRPr>
            </a:lvl9pPr>
          </a:lstStyle>
          <a:p>
            <a:pPr>
              <a:buFont typeface="Wingdings" panose="05000000000000000000" pitchFamily="2" charset="2"/>
              <a:buChar char="v"/>
            </a:pPr>
            <a:r>
              <a:rPr lang="ar-SA" sz="1600" dirty="0">
                <a:cs typeface="AF_Taif Normal" pitchFamily="2" charset="-78"/>
              </a:rPr>
              <a:t>أكاديمية خان هي منظمة غير ربحية تهدف لنشر العلم الأكاديمي للجميع مستخدمة أساليب تعليمية تُعد الأكثر تطوراً. وتوفر الأكاديمية مصادر نظرية مجانية تم تحضيرها على مستوى تعليمي عالمي، وهي بذلك تعد السباقة في هذا المجال. </a:t>
            </a:r>
          </a:p>
          <a:p>
            <a:pPr>
              <a:buFont typeface="Wingdings" panose="05000000000000000000" pitchFamily="2" charset="2"/>
              <a:buChar char="v"/>
            </a:pPr>
            <a:r>
              <a:rPr lang="ar-SA" sz="1600" dirty="0">
                <a:cs typeface="AF_Taif Normal" pitchFamily="2" charset="-78"/>
              </a:rPr>
              <a:t>وبالإضافة الى الفيديوهات المتوفرة باللغة الإنجليزية تقوم الأكاديمية حالياً بالعمل على ترجمة الفيديوهات المذكورة الى جميع لغات العالم. و يمكنكم </a:t>
            </a:r>
            <a:r>
              <a:rPr lang="ar-SA" sz="1600" dirty="0" err="1">
                <a:cs typeface="AF_Taif Normal" pitchFamily="2" charset="-78"/>
              </a:rPr>
              <a:t>الإطلاع</a:t>
            </a:r>
            <a:r>
              <a:rPr lang="ar-SA" sz="1600" dirty="0">
                <a:cs typeface="AF_Taif Normal" pitchFamily="2" charset="-78"/>
              </a:rPr>
              <a:t> على الفيديوهات التي تمت ترجمتها الى العربية وجميع اللغات الأخرى من خلال الرابط: </a:t>
            </a:r>
            <a:r>
              <a:rPr lang="en-US" sz="1800" b="1" dirty="0">
                <a:solidFill>
                  <a:srgbClr val="FF0000"/>
                </a:solidFill>
                <a:cs typeface="AF_Taif Normal" pitchFamily="2" charset="-78"/>
              </a:rPr>
              <a:t>www.khanacademy.org/contribute </a:t>
            </a:r>
            <a:r>
              <a:rPr lang="ar-SA" sz="1800" b="1" dirty="0">
                <a:solidFill>
                  <a:srgbClr val="FF0000"/>
                </a:solidFill>
                <a:cs typeface="AF_Taif Normal" pitchFamily="2" charset="-78"/>
              </a:rPr>
              <a:t> </a:t>
            </a:r>
            <a:r>
              <a:rPr lang="ar-SA" sz="1600" dirty="0">
                <a:cs typeface="AF_Taif Normal" pitchFamily="2" charset="-78"/>
              </a:rPr>
              <a:t>ومن ثم اختيار اللغة و الموضوع. </a:t>
            </a:r>
          </a:p>
          <a:p>
            <a:pPr>
              <a:buFont typeface="Wingdings" panose="05000000000000000000" pitchFamily="2" charset="2"/>
              <a:buChar char="v"/>
            </a:pPr>
            <a:r>
              <a:rPr lang="ar-SA" sz="1600" dirty="0">
                <a:cs typeface="AF_Taif Normal" pitchFamily="2" charset="-78"/>
              </a:rPr>
              <a:t>كما يمكنكم </a:t>
            </a:r>
            <a:r>
              <a:rPr lang="ar-SA" sz="1600" dirty="0" err="1">
                <a:cs typeface="AF_Taif Normal" pitchFamily="2" charset="-78"/>
              </a:rPr>
              <a:t>الإطلاع</a:t>
            </a:r>
            <a:r>
              <a:rPr lang="ar-SA" sz="1600" dirty="0">
                <a:cs typeface="AF_Taif Normal" pitchFamily="2" charset="-78"/>
              </a:rPr>
              <a:t> على كيفية </a:t>
            </a:r>
            <a:r>
              <a:rPr lang="ar-SA" sz="1600" dirty="0" err="1">
                <a:cs typeface="AF_Taif Normal" pitchFamily="2" charset="-78"/>
              </a:rPr>
              <a:t>الإستفادة</a:t>
            </a:r>
            <a:r>
              <a:rPr lang="ar-SA" sz="1600" dirty="0">
                <a:cs typeface="AF_Taif Normal" pitchFamily="2" charset="-78"/>
              </a:rPr>
              <a:t> من مراجع أكاديمية خان في نطاق أوسع </a:t>
            </a:r>
            <a:r>
              <a:rPr lang="ar-SA" sz="1600" dirty="0" err="1">
                <a:cs typeface="AF_Taif Normal" pitchFamily="2" charset="-78"/>
              </a:rPr>
              <a:t>كإستخدام</a:t>
            </a:r>
            <a:r>
              <a:rPr lang="ar-SA" sz="1600" dirty="0">
                <a:cs typeface="AF_Taif Normal" pitchFamily="2" charset="-78"/>
              </a:rPr>
              <a:t> الفيديوهات ضمن المناهج التعليمية في المدارس والجامعات من خلال زيارة: </a:t>
            </a:r>
            <a:r>
              <a:rPr lang="en-US" sz="1600" dirty="0">
                <a:cs typeface="AF_Taif Normal" pitchFamily="2" charset="-78"/>
              </a:rPr>
              <a:t>http://international.khanacademy.org </a:t>
            </a:r>
          </a:p>
          <a:p>
            <a:pPr>
              <a:buFont typeface="Wingdings" panose="05000000000000000000" pitchFamily="2" charset="2"/>
              <a:buChar char="v"/>
            </a:pPr>
            <a:r>
              <a:rPr lang="ar-SA" sz="1600" dirty="0">
                <a:cs typeface="AF_Taif Normal" pitchFamily="2" charset="-78"/>
              </a:rPr>
              <a:t>مقابلة مع السيد/ سلمان خان مؤسس الأكاديمية على قناة سي إن </a:t>
            </a:r>
            <a:r>
              <a:rPr lang="ar-SA" sz="1600" dirty="0" err="1">
                <a:cs typeface="AF_Taif Normal" pitchFamily="2" charset="-78"/>
              </a:rPr>
              <a:t>إن</a:t>
            </a:r>
            <a:r>
              <a:rPr lang="ar-SA" sz="1600" dirty="0">
                <a:cs typeface="AF_Taif Normal" pitchFamily="2" charset="-78"/>
              </a:rPr>
              <a:t> عن الدور الذي يلعبه تطوير المناهج التعليمية في تحقيق النهضة الفكرية: </a:t>
            </a:r>
            <a:r>
              <a:rPr lang="en-US" sz="1600" dirty="0">
                <a:cs typeface="AF_Taif Normal" pitchFamily="2" charset="-78"/>
              </a:rPr>
              <a:t>http://www.youtube.com/watch?v=zxJgPHM5NYI </a:t>
            </a:r>
          </a:p>
        </p:txBody>
      </p:sp>
      <p:pic>
        <p:nvPicPr>
          <p:cNvPr id="11" name="صورة 10">
            <a:extLst>
              <a:ext uri="{FF2B5EF4-FFF2-40B4-BE49-F238E27FC236}">
                <a16:creationId xmlns:a16="http://schemas.microsoft.com/office/drawing/2014/main" id="{C74E4576-A023-4A61-B553-0232DFFD7E43}"/>
              </a:ext>
            </a:extLst>
          </p:cNvPr>
          <p:cNvPicPr>
            <a:picLocks noChangeAspect="1"/>
          </p:cNvPicPr>
          <p:nvPr/>
        </p:nvPicPr>
        <p:blipFill>
          <a:blip r:embed="rId2"/>
          <a:stretch>
            <a:fillRect/>
          </a:stretch>
        </p:blipFill>
        <p:spPr>
          <a:xfrm>
            <a:off x="381000" y="541663"/>
            <a:ext cx="1076325" cy="1524000"/>
          </a:xfrm>
          <a:prstGeom prst="rect">
            <a:avLst/>
          </a:prstGeom>
        </p:spPr>
      </p:pic>
    </p:spTree>
    <p:extLst>
      <p:ext uri="{BB962C8B-B14F-4D97-AF65-F5344CB8AC3E}">
        <p14:creationId xmlns:p14="http://schemas.microsoft.com/office/powerpoint/2010/main" val="141543012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E5F50066-5888-4F5E-8596-48D1FA6BC487}"/>
              </a:ext>
            </a:extLst>
          </p:cNvPr>
          <p:cNvPicPr>
            <a:picLocks noChangeAspect="1"/>
          </p:cNvPicPr>
          <p:nvPr/>
        </p:nvPicPr>
        <p:blipFill>
          <a:blip r:embed="rId4"/>
          <a:stretch>
            <a:fillRect/>
          </a:stretch>
        </p:blipFill>
        <p:spPr>
          <a:xfrm>
            <a:off x="762000" y="1771650"/>
            <a:ext cx="7620000" cy="3314700"/>
          </a:xfrm>
          <a:prstGeom prst="rect">
            <a:avLst/>
          </a:prstGeom>
        </p:spPr>
      </p:pic>
      <p:sp>
        <p:nvSpPr>
          <p:cNvPr id="7" name="Rectangle 2">
            <a:extLst>
              <a:ext uri="{FF2B5EF4-FFF2-40B4-BE49-F238E27FC236}">
                <a16:creationId xmlns:a16="http://schemas.microsoft.com/office/drawing/2014/main" id="{C99AB346-EA18-4FCA-9229-A07843048C50}"/>
              </a:ext>
            </a:extLst>
          </p:cNvPr>
          <p:cNvSpPr>
            <a:spLocks noGrp="1" noChangeArrowheads="1"/>
          </p:cNvSpPr>
          <p:nvPr>
            <p:ph type="title"/>
          </p:nvPr>
        </p:nvSpPr>
        <p:spPr>
          <a:xfrm>
            <a:off x="1447800" y="152400"/>
            <a:ext cx="6172200" cy="761988"/>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sz="3600" dirty="0">
                <a:latin typeface="Traditional Arabic" pitchFamily="18" charset="-78"/>
                <a:cs typeface="SKR HEAD1" pitchFamily="2" charset="-78"/>
              </a:rPr>
              <a:t>تطبيق </a:t>
            </a:r>
            <a:r>
              <a:rPr lang="ar-SA" sz="3600" dirty="0">
                <a:solidFill>
                  <a:srgbClr val="C00000"/>
                </a:solidFill>
                <a:latin typeface="Traditional Arabic" pitchFamily="18" charset="-78"/>
                <a:cs typeface="SKR HEAD1" pitchFamily="2" charset="-78"/>
              </a:rPr>
              <a:t>عملي</a:t>
            </a:r>
          </a:p>
        </p:txBody>
      </p:sp>
      <p:sp>
        <p:nvSpPr>
          <p:cNvPr id="34" name="مستطيل مستدير الزوايا 13">
            <a:extLst>
              <a:ext uri="{FF2B5EF4-FFF2-40B4-BE49-F238E27FC236}">
                <a16:creationId xmlns:a16="http://schemas.microsoft.com/office/drawing/2014/main" id="{3DEDD9FC-A6E2-44C4-B299-3385626DEAA5}"/>
              </a:ext>
            </a:extLst>
          </p:cNvPr>
          <p:cNvSpPr/>
          <p:nvPr/>
        </p:nvSpPr>
        <p:spPr>
          <a:xfrm>
            <a:off x="1547191" y="245362"/>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إزالة الضوضاء</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10" name="شكل بيضاوي 9">
            <a:extLst>
              <a:ext uri="{FF2B5EF4-FFF2-40B4-BE49-F238E27FC236}">
                <a16:creationId xmlns:a16="http://schemas.microsoft.com/office/drawing/2014/main" id="{BEB64AAD-A1C3-486B-A2E1-40A6522CCE36}"/>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
        <p:nvSpPr>
          <p:cNvPr id="11" name="مستطيل مستدير الزوايا 13">
            <a:extLst>
              <a:ext uri="{FF2B5EF4-FFF2-40B4-BE49-F238E27FC236}">
                <a16:creationId xmlns:a16="http://schemas.microsoft.com/office/drawing/2014/main" id="{3A439F60-E92F-4602-86D6-739BFC8512F2}"/>
              </a:ext>
            </a:extLst>
          </p:cNvPr>
          <p:cNvSpPr/>
          <p:nvPr/>
        </p:nvSpPr>
        <p:spPr>
          <a:xfrm>
            <a:off x="4916178" y="3352800"/>
            <a:ext cx="3124200" cy="977562"/>
          </a:xfrm>
          <a:prstGeom prst="wedgeEllipseCallout">
            <a:avLst>
              <a:gd name="adj1" fmla="val -56155"/>
              <a:gd name="adj2" fmla="val 6733"/>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000" b="1" kern="0" dirty="0">
                <a:solidFill>
                  <a:prstClr val="black"/>
                </a:solidFill>
                <a:latin typeface="Traditional Arabic" pitchFamily="18" charset="-78"/>
                <a:cs typeface="SKR HEAD1" pitchFamily="2" charset="-78"/>
              </a:rPr>
              <a:t>مسح مؤثر صوتي: اضغط </a:t>
            </a:r>
            <a:r>
              <a:rPr lang="en-US" sz="2000" b="1" kern="0" dirty="0">
                <a:solidFill>
                  <a:prstClr val="black"/>
                </a:solidFill>
                <a:latin typeface="Traditional Arabic" pitchFamily="18" charset="-78"/>
                <a:cs typeface="SKR HEAD1" pitchFamily="2" charset="-78"/>
              </a:rPr>
              <a:t>X</a:t>
            </a:r>
            <a:r>
              <a:rPr lang="ar-SA" sz="2000" b="1" kern="0" dirty="0">
                <a:solidFill>
                  <a:prstClr val="black"/>
                </a:solidFill>
                <a:latin typeface="Traditional Arabic" pitchFamily="18" charset="-78"/>
                <a:cs typeface="SKR HEAD1" pitchFamily="2" charset="-78"/>
              </a:rPr>
              <a:t> </a:t>
            </a:r>
            <a:endParaRPr lang="ar-SA" sz="1200" kern="0" dirty="0">
              <a:solidFill>
                <a:prstClr val="black"/>
              </a:solidFill>
              <a:latin typeface="AR CENA" pitchFamily="2" charset="0"/>
              <a:cs typeface="SKR HEAD1" pitchFamily="2" charset="-78"/>
            </a:endParaRPr>
          </a:p>
        </p:txBody>
      </p:sp>
      <p:sp>
        <p:nvSpPr>
          <p:cNvPr id="12" name="مستطيل مستدير الزوايا 13">
            <a:extLst>
              <a:ext uri="{FF2B5EF4-FFF2-40B4-BE49-F238E27FC236}">
                <a16:creationId xmlns:a16="http://schemas.microsoft.com/office/drawing/2014/main" id="{4C4DEE88-DAC6-457F-B5B2-96A22F48B4B8}"/>
              </a:ext>
            </a:extLst>
          </p:cNvPr>
          <p:cNvSpPr/>
          <p:nvPr/>
        </p:nvSpPr>
        <p:spPr>
          <a:xfrm>
            <a:off x="4724400" y="4419600"/>
            <a:ext cx="3124200" cy="977562"/>
          </a:xfrm>
          <a:prstGeom prst="wedgeEllipseCallout">
            <a:avLst>
              <a:gd name="adj1" fmla="val -56155"/>
              <a:gd name="adj2" fmla="val 6733"/>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000" b="1" kern="0" dirty="0">
                <a:solidFill>
                  <a:prstClr val="black"/>
                </a:solidFill>
                <a:latin typeface="Traditional Arabic" pitchFamily="18" charset="-78"/>
                <a:cs typeface="SKR HEAD1" pitchFamily="2" charset="-78"/>
              </a:rPr>
              <a:t>لتحديد مدى التصفية</a:t>
            </a:r>
            <a:endParaRPr lang="ar-SA" sz="1200" kern="0" dirty="0">
              <a:solidFill>
                <a:prstClr val="black"/>
              </a:solidFill>
              <a:latin typeface="AR CENA" pitchFamily="2" charset="0"/>
              <a:cs typeface="SKR HEAD1" pitchFamily="2" charset="-78"/>
            </a:endParaRPr>
          </a:p>
        </p:txBody>
      </p:sp>
      <p:sp>
        <p:nvSpPr>
          <p:cNvPr id="14" name="مستطيل مستدير الزوايا 13">
            <a:extLst>
              <a:ext uri="{FF2B5EF4-FFF2-40B4-BE49-F238E27FC236}">
                <a16:creationId xmlns:a16="http://schemas.microsoft.com/office/drawing/2014/main" id="{66CE83DD-3492-4FD2-A281-65A279F1D8C9}"/>
              </a:ext>
            </a:extLst>
          </p:cNvPr>
          <p:cNvSpPr/>
          <p:nvPr/>
        </p:nvSpPr>
        <p:spPr>
          <a:xfrm>
            <a:off x="1446081" y="5728038"/>
            <a:ext cx="3124200" cy="977562"/>
          </a:xfrm>
          <a:prstGeom prst="wedgeEllipseCallout">
            <a:avLst>
              <a:gd name="adj1" fmla="val -10382"/>
              <a:gd name="adj2" fmla="val -72037"/>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000" b="1" kern="0" dirty="0">
                <a:solidFill>
                  <a:prstClr val="black"/>
                </a:solidFill>
                <a:latin typeface="Traditional Arabic" pitchFamily="18" charset="-78"/>
                <a:cs typeface="SKR HEAD1" pitchFamily="2" charset="-78"/>
              </a:rPr>
              <a:t>تحليل المقطع بحيث يكون المؤثر تلقائي</a:t>
            </a:r>
            <a:endParaRPr lang="ar-SA" sz="1200" kern="0" dirty="0">
              <a:solidFill>
                <a:prstClr val="black"/>
              </a:solidFill>
              <a:latin typeface="AR CENA" pitchFamily="2" charset="0"/>
              <a:cs typeface="SKR HEAD1" pitchFamily="2" charset="-78"/>
            </a:endParaRPr>
          </a:p>
        </p:txBody>
      </p:sp>
    </p:spTree>
    <p:extLst>
      <p:ext uri="{BB962C8B-B14F-4D97-AF65-F5344CB8AC3E}">
        <p14:creationId xmlns:p14="http://schemas.microsoft.com/office/powerpoint/2010/main" val="1068151639"/>
      </p:ext>
    </p:extLst>
  </p:cSld>
  <p:clrMapOvr>
    <a:overrideClrMapping bg1="lt1" tx1="dk1" bg2="lt2" tx2="dk2" accent1="accent1" accent2="accent2" accent3="accent3" accent4="accent4" accent5="accent5" accent6="accent6" hlink="hlink" folHlink="folHlink"/>
  </p:clrMapOvr>
</p:sld>
</file>

<file path=ppt/slides/slide13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3B433FA9-55FA-44D6-9E0E-03E52F6FCB00}"/>
              </a:ext>
            </a:extLst>
          </p:cNvPr>
          <p:cNvPicPr>
            <a:picLocks noChangeAspect="1"/>
          </p:cNvPicPr>
          <p:nvPr/>
        </p:nvPicPr>
        <p:blipFill>
          <a:blip r:embed="rId4"/>
          <a:stretch>
            <a:fillRect/>
          </a:stretch>
        </p:blipFill>
        <p:spPr>
          <a:xfrm>
            <a:off x="112644" y="1007350"/>
            <a:ext cx="4229077" cy="5774450"/>
          </a:xfrm>
          <a:prstGeom prst="rect">
            <a:avLst/>
          </a:prstGeom>
        </p:spPr>
      </p:pic>
      <p:sp>
        <p:nvSpPr>
          <p:cNvPr id="7" name="Rectangle 2">
            <a:extLst>
              <a:ext uri="{FF2B5EF4-FFF2-40B4-BE49-F238E27FC236}">
                <a16:creationId xmlns:a16="http://schemas.microsoft.com/office/drawing/2014/main" id="{C99AB346-EA18-4FCA-9229-A07843048C50}"/>
              </a:ext>
            </a:extLst>
          </p:cNvPr>
          <p:cNvSpPr>
            <a:spLocks noGrp="1" noChangeArrowheads="1"/>
          </p:cNvSpPr>
          <p:nvPr>
            <p:ph type="title"/>
          </p:nvPr>
        </p:nvSpPr>
        <p:spPr>
          <a:xfrm>
            <a:off x="1447800" y="152400"/>
            <a:ext cx="6172200" cy="761988"/>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sz="3600" dirty="0">
                <a:latin typeface="Traditional Arabic" pitchFamily="18" charset="-78"/>
                <a:cs typeface="SKR HEAD1" pitchFamily="2" charset="-78"/>
              </a:rPr>
              <a:t>تطبيق </a:t>
            </a:r>
            <a:r>
              <a:rPr lang="ar-SA" sz="3600" dirty="0">
                <a:solidFill>
                  <a:srgbClr val="C00000"/>
                </a:solidFill>
                <a:latin typeface="Traditional Arabic" pitchFamily="18" charset="-78"/>
                <a:cs typeface="SKR HEAD1" pitchFamily="2" charset="-78"/>
              </a:rPr>
              <a:t>عملي</a:t>
            </a:r>
          </a:p>
        </p:txBody>
      </p:sp>
      <p:sp>
        <p:nvSpPr>
          <p:cNvPr id="34" name="مستطيل مستدير الزوايا 13">
            <a:extLst>
              <a:ext uri="{FF2B5EF4-FFF2-40B4-BE49-F238E27FC236}">
                <a16:creationId xmlns:a16="http://schemas.microsoft.com/office/drawing/2014/main" id="{3DEDD9FC-A6E2-44C4-B299-3385626DEAA5}"/>
              </a:ext>
            </a:extLst>
          </p:cNvPr>
          <p:cNvSpPr/>
          <p:nvPr/>
        </p:nvSpPr>
        <p:spPr>
          <a:xfrm>
            <a:off x="1547191" y="245362"/>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إضافة مؤثر سرعة</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22" name="مستطيل 21">
            <a:extLst>
              <a:ext uri="{FF2B5EF4-FFF2-40B4-BE49-F238E27FC236}">
                <a16:creationId xmlns:a16="http://schemas.microsoft.com/office/drawing/2014/main" id="{AB3C1212-F4DB-4757-BBF8-1B64F33A581D}"/>
              </a:ext>
            </a:extLst>
          </p:cNvPr>
          <p:cNvSpPr/>
          <p:nvPr/>
        </p:nvSpPr>
        <p:spPr>
          <a:xfrm>
            <a:off x="115957" y="4953000"/>
            <a:ext cx="1361659" cy="4572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مستدير الزوايا 13">
            <a:extLst>
              <a:ext uri="{FF2B5EF4-FFF2-40B4-BE49-F238E27FC236}">
                <a16:creationId xmlns:a16="http://schemas.microsoft.com/office/drawing/2014/main" id="{0A46B6BE-82B0-4E71-97A2-B7E2CE2E5425}"/>
              </a:ext>
            </a:extLst>
          </p:cNvPr>
          <p:cNvSpPr/>
          <p:nvPr/>
        </p:nvSpPr>
        <p:spPr>
          <a:xfrm>
            <a:off x="4419600" y="1219200"/>
            <a:ext cx="42864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جرب إضافة المؤثر </a:t>
            </a:r>
            <a:r>
              <a:rPr kumimoji="0" lang="en-US"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Clip Speed</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9" name="مستطيل مستدير الزوايا 13">
            <a:extLst>
              <a:ext uri="{FF2B5EF4-FFF2-40B4-BE49-F238E27FC236}">
                <a16:creationId xmlns:a16="http://schemas.microsoft.com/office/drawing/2014/main" id="{E9C62AC5-F320-43A8-B587-C815EA3B11F9}"/>
              </a:ext>
            </a:extLst>
          </p:cNvPr>
          <p:cNvSpPr/>
          <p:nvPr/>
        </p:nvSpPr>
        <p:spPr>
          <a:xfrm>
            <a:off x="4419600" y="1895466"/>
            <a:ext cx="4286431" cy="115253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000" b="1" kern="0" dirty="0">
                <a:solidFill>
                  <a:prstClr val="black"/>
                </a:solidFill>
                <a:latin typeface="Traditional Arabic" pitchFamily="18" charset="-78"/>
                <a:cs typeface="SKR HEAD1" pitchFamily="2" charset="-78"/>
              </a:rPr>
              <a:t>يستخدم لتسريع أو إبطاء المقطع.</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10" name="مستطيل مستدير الزوايا 13">
            <a:extLst>
              <a:ext uri="{FF2B5EF4-FFF2-40B4-BE49-F238E27FC236}">
                <a16:creationId xmlns:a16="http://schemas.microsoft.com/office/drawing/2014/main" id="{6F721520-1335-4E14-8CBD-10131E43E039}"/>
              </a:ext>
            </a:extLst>
          </p:cNvPr>
          <p:cNvSpPr/>
          <p:nvPr/>
        </p:nvSpPr>
        <p:spPr>
          <a:xfrm>
            <a:off x="4419600" y="3140968"/>
            <a:ext cx="42864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يمكن تطبيقه على الفيديو أو الصوت.</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12" name="شكل بيضاوي 11">
            <a:extLst>
              <a:ext uri="{FF2B5EF4-FFF2-40B4-BE49-F238E27FC236}">
                <a16:creationId xmlns:a16="http://schemas.microsoft.com/office/drawing/2014/main" id="{B8FDE617-616B-41FA-8D89-12D4816BC718}"/>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
        <p:nvSpPr>
          <p:cNvPr id="13" name="مستطيل 12">
            <a:extLst>
              <a:ext uri="{FF2B5EF4-FFF2-40B4-BE49-F238E27FC236}">
                <a16:creationId xmlns:a16="http://schemas.microsoft.com/office/drawing/2014/main" id="{E8A22CF3-8045-4C40-9BEC-1C609C5E0F3A}"/>
              </a:ext>
            </a:extLst>
          </p:cNvPr>
          <p:cNvSpPr/>
          <p:nvPr/>
        </p:nvSpPr>
        <p:spPr>
          <a:xfrm>
            <a:off x="1547191" y="4038600"/>
            <a:ext cx="1361659" cy="9906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2141247714"/>
      </p:ext>
    </p:extLst>
  </p:cSld>
  <p:clrMapOvr>
    <a:overrideClrMapping bg1="lt1" tx1="dk1" bg2="lt2" tx2="dk2" accent1="accent1" accent2="accent2" accent3="accent3" accent4="accent4" accent5="accent5" accent6="accent6" hlink="hlink" folHlink="folHlink"/>
  </p:clrMapOvr>
</p:sld>
</file>

<file path=ppt/slides/slide13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75D6AF07-64E8-4EC2-9FE4-275D8E1F6F9A}"/>
              </a:ext>
            </a:extLst>
          </p:cNvPr>
          <p:cNvPicPr>
            <a:picLocks noChangeAspect="1"/>
          </p:cNvPicPr>
          <p:nvPr/>
        </p:nvPicPr>
        <p:blipFill>
          <a:blip r:embed="rId4"/>
          <a:stretch>
            <a:fillRect/>
          </a:stretch>
        </p:blipFill>
        <p:spPr>
          <a:xfrm>
            <a:off x="179489" y="1638320"/>
            <a:ext cx="2588646" cy="5029200"/>
          </a:xfrm>
          <a:prstGeom prst="rect">
            <a:avLst/>
          </a:prstGeom>
        </p:spPr>
      </p:pic>
      <p:sp>
        <p:nvSpPr>
          <p:cNvPr id="7" name="Rectangle 2">
            <a:extLst>
              <a:ext uri="{FF2B5EF4-FFF2-40B4-BE49-F238E27FC236}">
                <a16:creationId xmlns:a16="http://schemas.microsoft.com/office/drawing/2014/main" id="{C99AB346-EA18-4FCA-9229-A07843048C50}"/>
              </a:ext>
            </a:extLst>
          </p:cNvPr>
          <p:cNvSpPr>
            <a:spLocks noGrp="1" noChangeArrowheads="1"/>
          </p:cNvSpPr>
          <p:nvPr>
            <p:ph type="title"/>
          </p:nvPr>
        </p:nvSpPr>
        <p:spPr>
          <a:xfrm>
            <a:off x="304800" y="152400"/>
            <a:ext cx="7315200" cy="761988"/>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r"/>
            <a:r>
              <a:rPr lang="ar-SA" sz="3600" dirty="0">
                <a:latin typeface="Traditional Arabic" pitchFamily="18" charset="-78"/>
                <a:cs typeface="SKR HEAD1" pitchFamily="2" charset="-78"/>
              </a:rPr>
              <a:t>تطبيق </a:t>
            </a:r>
            <a:r>
              <a:rPr lang="ar-SA" sz="3600" dirty="0">
                <a:solidFill>
                  <a:srgbClr val="C00000"/>
                </a:solidFill>
                <a:latin typeface="Traditional Arabic" pitchFamily="18" charset="-78"/>
                <a:cs typeface="SKR HEAD1" pitchFamily="2" charset="-78"/>
              </a:rPr>
              <a:t>عملي - </a:t>
            </a:r>
            <a:r>
              <a:rPr lang="en-US" b="1" dirty="0"/>
              <a:t>Voice Narration</a:t>
            </a:r>
            <a:endParaRPr lang="ar-SA" sz="3600" dirty="0">
              <a:solidFill>
                <a:srgbClr val="C00000"/>
              </a:solidFill>
              <a:latin typeface="Traditional Arabic" pitchFamily="18" charset="-78"/>
              <a:cs typeface="SKR HEAD1" pitchFamily="2" charset="-78"/>
            </a:endParaRPr>
          </a:p>
        </p:txBody>
      </p:sp>
      <p:sp>
        <p:nvSpPr>
          <p:cNvPr id="34" name="مستطيل مستدير الزوايا 13">
            <a:extLst>
              <a:ext uri="{FF2B5EF4-FFF2-40B4-BE49-F238E27FC236}">
                <a16:creationId xmlns:a16="http://schemas.microsoft.com/office/drawing/2014/main" id="{3DEDD9FC-A6E2-44C4-B299-3385626DEAA5}"/>
              </a:ext>
            </a:extLst>
          </p:cNvPr>
          <p:cNvSpPr/>
          <p:nvPr/>
        </p:nvSpPr>
        <p:spPr>
          <a:xfrm>
            <a:off x="381000" y="245362"/>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تسجيل سرد صوتي</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9" name="مستطيل مستدير الزوايا 13">
            <a:extLst>
              <a:ext uri="{FF2B5EF4-FFF2-40B4-BE49-F238E27FC236}">
                <a16:creationId xmlns:a16="http://schemas.microsoft.com/office/drawing/2014/main" id="{E9C62AC5-F320-43A8-B587-C815EA3B11F9}"/>
              </a:ext>
            </a:extLst>
          </p:cNvPr>
          <p:cNvSpPr/>
          <p:nvPr/>
        </p:nvSpPr>
        <p:spPr>
          <a:xfrm>
            <a:off x="2715616" y="3861080"/>
            <a:ext cx="3124200" cy="1091920"/>
          </a:xfrm>
          <a:prstGeom prst="wedgeEllipseCallout">
            <a:avLst>
              <a:gd name="adj1" fmla="val -56155"/>
              <a:gd name="adj2" fmla="val 6733"/>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000" b="1" kern="0" dirty="0">
                <a:solidFill>
                  <a:prstClr val="black"/>
                </a:solidFill>
                <a:latin typeface="Traditional Arabic" pitchFamily="18" charset="-78"/>
                <a:cs typeface="SKR HEAD1" pitchFamily="2" charset="-78"/>
              </a:rPr>
              <a:t>3. اكتب أو ألصق النص الذي ستقرأه في مربع النص</a:t>
            </a:r>
            <a:endParaRPr lang="ar-SA" sz="1200" kern="0" dirty="0">
              <a:solidFill>
                <a:prstClr val="black"/>
              </a:solidFill>
              <a:latin typeface="AR CENA" pitchFamily="2" charset="0"/>
              <a:cs typeface="SKR HEAD1" pitchFamily="2" charset="-78"/>
            </a:endParaRPr>
          </a:p>
        </p:txBody>
      </p:sp>
      <p:sp>
        <p:nvSpPr>
          <p:cNvPr id="10" name="شكل بيضاوي 9">
            <a:extLst>
              <a:ext uri="{FF2B5EF4-FFF2-40B4-BE49-F238E27FC236}">
                <a16:creationId xmlns:a16="http://schemas.microsoft.com/office/drawing/2014/main" id="{BEB64AAD-A1C3-486B-A2E1-40A6522CCE36}"/>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pic>
        <p:nvPicPr>
          <p:cNvPr id="21506" name="Picture 2" descr="VoiceNarrationTab.png">
            <a:extLst>
              <a:ext uri="{FF2B5EF4-FFF2-40B4-BE49-F238E27FC236}">
                <a16:creationId xmlns:a16="http://schemas.microsoft.com/office/drawing/2014/main" id="{EB2A00A0-B480-400E-B5E4-876E526B4F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8632" y="1214767"/>
            <a:ext cx="2508978" cy="730172"/>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AudioLevel.png">
            <a:extLst>
              <a:ext uri="{FF2B5EF4-FFF2-40B4-BE49-F238E27FC236}">
                <a16:creationId xmlns:a16="http://schemas.microsoft.com/office/drawing/2014/main" id="{38DAF79F-1961-4981-BD6B-BBBEB844CB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6141" y="1069594"/>
            <a:ext cx="2733675" cy="1323975"/>
          </a:xfrm>
          <a:prstGeom prst="rect">
            <a:avLst/>
          </a:prstGeom>
          <a:noFill/>
          <a:extLst>
            <a:ext uri="{909E8E84-426E-40DD-AFC4-6F175D3DCCD1}">
              <a14:hiddenFill xmlns:a14="http://schemas.microsoft.com/office/drawing/2010/main">
                <a:solidFill>
                  <a:srgbClr val="FFFFFF"/>
                </a:solidFill>
              </a14:hiddenFill>
            </a:ext>
          </a:extLst>
        </p:spPr>
      </p:pic>
      <p:sp>
        <p:nvSpPr>
          <p:cNvPr id="11" name="مستطيل مستدير الزوايا 13">
            <a:extLst>
              <a:ext uri="{FF2B5EF4-FFF2-40B4-BE49-F238E27FC236}">
                <a16:creationId xmlns:a16="http://schemas.microsoft.com/office/drawing/2014/main" id="{3E068357-4D78-49F8-AB9A-A1DCCB6C03D1}"/>
              </a:ext>
            </a:extLst>
          </p:cNvPr>
          <p:cNvSpPr/>
          <p:nvPr/>
        </p:nvSpPr>
        <p:spPr>
          <a:xfrm>
            <a:off x="6199442" y="2044906"/>
            <a:ext cx="2487358" cy="481618"/>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000" b="1" kern="0" dirty="0">
                <a:solidFill>
                  <a:prstClr val="black"/>
                </a:solidFill>
                <a:latin typeface="Traditional Arabic" pitchFamily="18" charset="-78"/>
                <a:cs typeface="SKR HEAD1" pitchFamily="2" charset="-78"/>
              </a:rPr>
              <a:t>1. اضغط زر </a:t>
            </a:r>
            <a:r>
              <a:rPr lang="en-US" sz="1200" b="1" dirty="0"/>
              <a:t>Voice Narration</a:t>
            </a:r>
            <a:endParaRPr lang="ar-SA" sz="1200" kern="0" dirty="0">
              <a:solidFill>
                <a:prstClr val="black"/>
              </a:solidFill>
              <a:latin typeface="AR CENA" pitchFamily="2" charset="0"/>
              <a:cs typeface="SKR HEAD1" pitchFamily="2" charset="-78"/>
            </a:endParaRPr>
          </a:p>
        </p:txBody>
      </p:sp>
      <p:sp>
        <p:nvSpPr>
          <p:cNvPr id="12" name="مستطيل مستدير الزوايا 13">
            <a:extLst>
              <a:ext uri="{FF2B5EF4-FFF2-40B4-BE49-F238E27FC236}">
                <a16:creationId xmlns:a16="http://schemas.microsoft.com/office/drawing/2014/main" id="{3F4400BE-B281-438C-8290-75EA6B18B9B2}"/>
              </a:ext>
            </a:extLst>
          </p:cNvPr>
          <p:cNvSpPr/>
          <p:nvPr/>
        </p:nvSpPr>
        <p:spPr>
          <a:xfrm>
            <a:off x="3229299" y="2477210"/>
            <a:ext cx="2487358" cy="481618"/>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000" b="1" kern="0" dirty="0">
                <a:solidFill>
                  <a:prstClr val="black"/>
                </a:solidFill>
                <a:latin typeface="Traditional Arabic" pitchFamily="18" charset="-78"/>
                <a:cs typeface="SKR HEAD1" pitchFamily="2" charset="-78"/>
              </a:rPr>
              <a:t>2. حدد الاقطة</a:t>
            </a:r>
            <a:endParaRPr lang="ar-SA" sz="1200" kern="0" dirty="0">
              <a:solidFill>
                <a:prstClr val="black"/>
              </a:solidFill>
              <a:latin typeface="AR CENA" pitchFamily="2" charset="0"/>
              <a:cs typeface="SKR HEAD1" pitchFamily="2" charset="-78"/>
            </a:endParaRPr>
          </a:p>
        </p:txBody>
      </p:sp>
      <p:sp>
        <p:nvSpPr>
          <p:cNvPr id="13" name="مستطيل مستدير الزوايا 13">
            <a:extLst>
              <a:ext uri="{FF2B5EF4-FFF2-40B4-BE49-F238E27FC236}">
                <a16:creationId xmlns:a16="http://schemas.microsoft.com/office/drawing/2014/main" id="{010CA546-9B36-4324-BE29-A44DC04362A0}"/>
              </a:ext>
            </a:extLst>
          </p:cNvPr>
          <p:cNvSpPr/>
          <p:nvPr/>
        </p:nvSpPr>
        <p:spPr>
          <a:xfrm>
            <a:off x="2921688" y="5643578"/>
            <a:ext cx="2564712" cy="1091920"/>
          </a:xfrm>
          <a:prstGeom prst="wedgeEllipseCallout">
            <a:avLst>
              <a:gd name="adj1" fmla="val -56155"/>
              <a:gd name="adj2" fmla="val 6733"/>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000" b="1" kern="0" dirty="0">
                <a:solidFill>
                  <a:prstClr val="black"/>
                </a:solidFill>
                <a:latin typeface="Traditional Arabic" pitchFamily="18" charset="-78"/>
                <a:cs typeface="SKR HEAD1" pitchFamily="2" charset="-78"/>
              </a:rPr>
              <a:t>4. اضغط ابدأ التسجيل </a:t>
            </a:r>
          </a:p>
          <a:p>
            <a:pPr marL="0" marR="0" lvl="0" indent="0" algn="ctr" defTabSz="914400" rtl="1" eaLnBrk="1" fontAlgn="auto" latinLnBrk="0" hangingPunct="1">
              <a:lnSpc>
                <a:spcPct val="100000"/>
              </a:lnSpc>
              <a:spcBef>
                <a:spcPts val="0"/>
              </a:spcBef>
              <a:spcAft>
                <a:spcPts val="0"/>
              </a:spcAft>
              <a:buClrTx/>
              <a:buSzTx/>
              <a:buFontTx/>
              <a:buNone/>
              <a:tabLst/>
              <a:defRPr/>
            </a:pPr>
            <a:r>
              <a:rPr lang="en-US" sz="2000" b="1" kern="0" dirty="0">
                <a:solidFill>
                  <a:prstClr val="black"/>
                </a:solidFill>
                <a:latin typeface="Traditional Arabic" pitchFamily="18" charset="-78"/>
                <a:cs typeface="SKR HEAD1" pitchFamily="2" charset="-78"/>
              </a:rPr>
              <a:t>Start Voice Recording</a:t>
            </a:r>
            <a:endParaRPr lang="ar-SA" sz="1200" kern="0" dirty="0">
              <a:solidFill>
                <a:prstClr val="black"/>
              </a:solidFill>
              <a:latin typeface="AR CENA" pitchFamily="2" charset="0"/>
              <a:cs typeface="SKR HEAD1" pitchFamily="2" charset="-78"/>
            </a:endParaRPr>
          </a:p>
        </p:txBody>
      </p:sp>
    </p:spTree>
    <p:extLst>
      <p:ext uri="{BB962C8B-B14F-4D97-AF65-F5344CB8AC3E}">
        <p14:creationId xmlns:p14="http://schemas.microsoft.com/office/powerpoint/2010/main" val="3963338240"/>
      </p:ext>
    </p:extLst>
  </p:cSld>
  <p:clrMapOvr>
    <a:overrideClrMapping bg1="lt1" tx1="dk1" bg2="lt2" tx2="dk2" accent1="accent1" accent2="accent2" accent3="accent3" accent4="accent4" accent5="accent5" accent6="accent6" hlink="hlink" folHlink="folHlink"/>
  </p:clrMapOvr>
</p:sld>
</file>

<file path=ppt/slides/slide13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F0670653-8D64-4F68-A2C0-EF21947584B0}"/>
              </a:ext>
            </a:extLst>
          </p:cNvPr>
          <p:cNvPicPr>
            <a:picLocks noChangeAspect="1"/>
          </p:cNvPicPr>
          <p:nvPr/>
        </p:nvPicPr>
        <p:blipFill>
          <a:blip r:embed="rId4"/>
          <a:stretch>
            <a:fillRect/>
          </a:stretch>
        </p:blipFill>
        <p:spPr>
          <a:xfrm>
            <a:off x="304800" y="1007350"/>
            <a:ext cx="2943975" cy="5791200"/>
          </a:xfrm>
          <a:prstGeom prst="rect">
            <a:avLst/>
          </a:prstGeom>
        </p:spPr>
      </p:pic>
      <p:sp>
        <p:nvSpPr>
          <p:cNvPr id="7" name="Rectangle 2">
            <a:extLst>
              <a:ext uri="{FF2B5EF4-FFF2-40B4-BE49-F238E27FC236}">
                <a16:creationId xmlns:a16="http://schemas.microsoft.com/office/drawing/2014/main" id="{C99AB346-EA18-4FCA-9229-A07843048C50}"/>
              </a:ext>
            </a:extLst>
          </p:cNvPr>
          <p:cNvSpPr>
            <a:spLocks noGrp="1" noChangeArrowheads="1"/>
          </p:cNvSpPr>
          <p:nvPr>
            <p:ph type="title"/>
          </p:nvPr>
        </p:nvSpPr>
        <p:spPr>
          <a:xfrm>
            <a:off x="304800" y="152400"/>
            <a:ext cx="7315200" cy="761988"/>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r"/>
            <a:r>
              <a:rPr lang="ar-SA" sz="3600" dirty="0">
                <a:latin typeface="Traditional Arabic" pitchFamily="18" charset="-78"/>
                <a:cs typeface="SKR HEAD1" pitchFamily="2" charset="-78"/>
              </a:rPr>
              <a:t>تطبيق </a:t>
            </a:r>
            <a:r>
              <a:rPr lang="ar-SA" sz="3600" dirty="0">
                <a:solidFill>
                  <a:srgbClr val="C00000"/>
                </a:solidFill>
                <a:latin typeface="Traditional Arabic" pitchFamily="18" charset="-78"/>
                <a:cs typeface="SKR HEAD1" pitchFamily="2" charset="-78"/>
              </a:rPr>
              <a:t>عملي - </a:t>
            </a:r>
            <a:r>
              <a:rPr lang="en-US" b="1" dirty="0"/>
              <a:t>Voice Narration</a:t>
            </a:r>
            <a:endParaRPr lang="ar-SA" sz="3600" dirty="0">
              <a:solidFill>
                <a:srgbClr val="C00000"/>
              </a:solidFill>
              <a:latin typeface="Traditional Arabic" pitchFamily="18" charset="-78"/>
              <a:cs typeface="SKR HEAD1" pitchFamily="2" charset="-78"/>
            </a:endParaRPr>
          </a:p>
        </p:txBody>
      </p:sp>
      <p:sp>
        <p:nvSpPr>
          <p:cNvPr id="34" name="مستطيل مستدير الزوايا 13">
            <a:extLst>
              <a:ext uri="{FF2B5EF4-FFF2-40B4-BE49-F238E27FC236}">
                <a16:creationId xmlns:a16="http://schemas.microsoft.com/office/drawing/2014/main" id="{3DEDD9FC-A6E2-44C4-B299-3385626DEAA5}"/>
              </a:ext>
            </a:extLst>
          </p:cNvPr>
          <p:cNvSpPr/>
          <p:nvPr/>
        </p:nvSpPr>
        <p:spPr>
          <a:xfrm>
            <a:off x="381000" y="245362"/>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تسجيل سرد صوتي</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10" name="شكل بيضاوي 9">
            <a:extLst>
              <a:ext uri="{FF2B5EF4-FFF2-40B4-BE49-F238E27FC236}">
                <a16:creationId xmlns:a16="http://schemas.microsoft.com/office/drawing/2014/main" id="{BEB64AAD-A1C3-486B-A2E1-40A6522CCE36}"/>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
        <p:nvSpPr>
          <p:cNvPr id="13" name="مستطيل مستدير الزوايا 13">
            <a:extLst>
              <a:ext uri="{FF2B5EF4-FFF2-40B4-BE49-F238E27FC236}">
                <a16:creationId xmlns:a16="http://schemas.microsoft.com/office/drawing/2014/main" id="{010CA546-9B36-4324-BE29-A44DC04362A0}"/>
              </a:ext>
            </a:extLst>
          </p:cNvPr>
          <p:cNvSpPr/>
          <p:nvPr/>
        </p:nvSpPr>
        <p:spPr>
          <a:xfrm>
            <a:off x="3429000" y="3634408"/>
            <a:ext cx="4800600" cy="2009169"/>
          </a:xfrm>
          <a:prstGeom prst="wedgeEllipseCallout">
            <a:avLst>
              <a:gd name="adj1" fmla="val -57332"/>
              <a:gd name="adj2" fmla="val 82311"/>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000" b="1" kern="0" dirty="0">
                <a:solidFill>
                  <a:prstClr val="black"/>
                </a:solidFill>
                <a:latin typeface="Traditional Arabic" pitchFamily="18" charset="-78"/>
                <a:cs typeface="SKR HEAD1" pitchFamily="2" charset="-78"/>
              </a:rPr>
              <a:t>5. عند الانتهاء اضغط زر توقف </a:t>
            </a:r>
            <a:r>
              <a:rPr lang="en-US" sz="2000" b="1" kern="0" dirty="0">
                <a:solidFill>
                  <a:prstClr val="black"/>
                </a:solidFill>
                <a:latin typeface="Traditional Arabic" pitchFamily="18" charset="-78"/>
                <a:cs typeface="SKR HEAD1" pitchFamily="2" charset="-78"/>
              </a:rPr>
              <a:t>Stop</a:t>
            </a:r>
          </a:p>
          <a:p>
            <a:pPr marL="457200" marR="0" lvl="0" indent="-457200" algn="ctr" defTabSz="914400" rtl="1" eaLnBrk="1" fontAlgn="auto" latinLnBrk="0" hangingPunct="1">
              <a:lnSpc>
                <a:spcPct val="100000"/>
              </a:lnSpc>
              <a:spcBef>
                <a:spcPts val="0"/>
              </a:spcBef>
              <a:spcAft>
                <a:spcPts val="0"/>
              </a:spcAft>
              <a:buClrTx/>
              <a:buSzTx/>
              <a:buFontTx/>
              <a:buAutoNum type="arabicPeriod" startAt="6"/>
              <a:tabLst/>
              <a:defRPr/>
            </a:pPr>
            <a:r>
              <a:rPr lang="ar-SA" sz="2000" b="1" kern="0" dirty="0">
                <a:solidFill>
                  <a:prstClr val="black"/>
                </a:solidFill>
                <a:latin typeface="Traditional Arabic" pitchFamily="18" charset="-78"/>
                <a:cs typeface="SKR HEAD1" pitchFamily="2" charset="-78"/>
              </a:rPr>
              <a:t>ستظهر نافذة لحفظ الملف الصوتي.</a:t>
            </a:r>
          </a:p>
          <a:p>
            <a:pPr marR="0" lvl="0" algn="ctr" defTabSz="914400" rtl="1" eaLnBrk="1" fontAlgn="auto" latinLnBrk="0" hangingPunct="1">
              <a:lnSpc>
                <a:spcPct val="100000"/>
              </a:lnSpc>
              <a:spcBef>
                <a:spcPts val="0"/>
              </a:spcBef>
              <a:spcAft>
                <a:spcPts val="0"/>
              </a:spcAft>
              <a:buClrTx/>
              <a:buSzTx/>
              <a:tabLst/>
              <a:defRPr/>
            </a:pPr>
            <a:r>
              <a:rPr lang="ar-SA" sz="2000" b="1" kern="0" dirty="0">
                <a:solidFill>
                  <a:prstClr val="black"/>
                </a:solidFill>
                <a:latin typeface="Traditional Arabic" pitchFamily="18" charset="-78"/>
                <a:cs typeface="SKR HEAD1" pitchFamily="2" charset="-78"/>
              </a:rPr>
              <a:t>7. سيتم إضافة الملف الصوتي على خط الزمن.</a:t>
            </a:r>
          </a:p>
        </p:txBody>
      </p:sp>
    </p:spTree>
    <p:extLst>
      <p:ext uri="{BB962C8B-B14F-4D97-AF65-F5344CB8AC3E}">
        <p14:creationId xmlns:p14="http://schemas.microsoft.com/office/powerpoint/2010/main" val="39331849"/>
      </p:ext>
    </p:extLst>
  </p:cSld>
  <p:clrMapOvr>
    <a:overrideClrMapping bg1="lt1" tx1="dk1" bg2="lt2" tx2="dk2" accent1="accent1" accent2="accent2" accent3="accent3" accent4="accent4" accent5="accent5" accent6="accent6" hlink="hlink" folHlink="folHlink"/>
  </p:clrMapOvr>
</p:sld>
</file>

<file path=ppt/slides/slide134.xml><?xml version="1.0" encoding="utf-8"?>
<p:sld xmlns:a="http://schemas.openxmlformats.org/drawingml/2006/main" xmlns:r="http://schemas.openxmlformats.org/officeDocument/2006/relationships" xmlns:p="http://schemas.openxmlformats.org/presentationml/2006/main" showMasterSp="0" show="0">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3" name="شكل بيضاوي 2"/>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
        <p:nvSpPr>
          <p:cNvPr id="5" name="مستطيل مستدير الزوايا 5"/>
          <p:cNvSpPr>
            <a:spLocks noChangeArrowheads="1"/>
          </p:cNvSpPr>
          <p:nvPr/>
        </p:nvSpPr>
        <p:spPr bwMode="auto">
          <a:xfrm>
            <a:off x="228600" y="2667000"/>
            <a:ext cx="5638800" cy="762000"/>
          </a:xfrm>
          <a:prstGeom prst="roundRect">
            <a:avLst>
              <a:gd name="adj" fmla="val 16667"/>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lang="ar-SA" altLang="en-US" sz="3200" kern="0" cap="small" dirty="0">
                <a:solidFill>
                  <a:prstClr val="black"/>
                </a:solidFill>
                <a:latin typeface="BoutrosART" panose="020A0503020102020204" pitchFamily="18" charset="-78"/>
                <a:ea typeface="BoutrosART" panose="020A0503020102020204" pitchFamily="18" charset="-78"/>
                <a:cs typeface="BoutrosART" panose="020A0503020102020204" pitchFamily="18" charset="-78"/>
              </a:rPr>
              <a:t>المونتاج و المشاركة</a:t>
            </a:r>
            <a:endParaRPr kumimoji="0" lang="ar-SA" altLang="en-US" sz="32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endParaRPr>
          </a:p>
        </p:txBody>
      </p:sp>
    </p:spTree>
    <p:extLst>
      <p:ext uri="{BB962C8B-B14F-4D97-AF65-F5344CB8AC3E}">
        <p14:creationId xmlns:p14="http://schemas.microsoft.com/office/powerpoint/2010/main" val="170720610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C97E837F-3E50-4ED1-A65C-3C362E38A7BE}"/>
              </a:ext>
            </a:extLst>
          </p:cNvPr>
          <p:cNvPicPr>
            <a:picLocks noChangeAspect="1"/>
          </p:cNvPicPr>
          <p:nvPr/>
        </p:nvPicPr>
        <p:blipFill>
          <a:blip r:embed="rId4"/>
          <a:stretch>
            <a:fillRect/>
          </a:stretch>
        </p:blipFill>
        <p:spPr>
          <a:xfrm>
            <a:off x="114950" y="1007350"/>
            <a:ext cx="3810847" cy="5850650"/>
          </a:xfrm>
          <a:prstGeom prst="rect">
            <a:avLst/>
          </a:prstGeom>
        </p:spPr>
      </p:pic>
      <p:sp>
        <p:nvSpPr>
          <p:cNvPr id="7" name="Rectangle 2">
            <a:extLst>
              <a:ext uri="{FF2B5EF4-FFF2-40B4-BE49-F238E27FC236}">
                <a16:creationId xmlns:a16="http://schemas.microsoft.com/office/drawing/2014/main" id="{C99AB346-EA18-4FCA-9229-A07843048C50}"/>
              </a:ext>
            </a:extLst>
          </p:cNvPr>
          <p:cNvSpPr>
            <a:spLocks noGrp="1" noChangeArrowheads="1"/>
          </p:cNvSpPr>
          <p:nvPr>
            <p:ph type="title"/>
          </p:nvPr>
        </p:nvSpPr>
        <p:spPr>
          <a:xfrm>
            <a:off x="1447800" y="152400"/>
            <a:ext cx="6172200" cy="761988"/>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r"/>
            <a:r>
              <a:rPr lang="ar-SA" sz="3600" dirty="0">
                <a:latin typeface="Traditional Arabic" pitchFamily="18" charset="-78"/>
                <a:cs typeface="SKR HEAD1" pitchFamily="2" charset="-78"/>
              </a:rPr>
              <a:t>تطبيق </a:t>
            </a:r>
            <a:r>
              <a:rPr lang="ar-SA" sz="3600" dirty="0">
                <a:solidFill>
                  <a:srgbClr val="C00000"/>
                </a:solidFill>
                <a:latin typeface="Traditional Arabic" pitchFamily="18" charset="-78"/>
                <a:cs typeface="SKR HEAD1" pitchFamily="2" charset="-78"/>
              </a:rPr>
              <a:t>عملي</a:t>
            </a:r>
            <a:r>
              <a:rPr lang="en-US" sz="3600" dirty="0">
                <a:solidFill>
                  <a:srgbClr val="C00000"/>
                </a:solidFill>
                <a:latin typeface="Traditional Arabic" pitchFamily="18" charset="-78"/>
                <a:cs typeface="SKR HEAD1" pitchFamily="2" charset="-78"/>
              </a:rPr>
              <a:t> </a:t>
            </a:r>
            <a:r>
              <a:rPr lang="ar-SA" sz="3600" dirty="0">
                <a:solidFill>
                  <a:srgbClr val="C00000"/>
                </a:solidFill>
                <a:latin typeface="Traditional Arabic" pitchFamily="18" charset="-78"/>
                <a:cs typeface="SKR HEAD1" pitchFamily="2" charset="-78"/>
              </a:rPr>
              <a:t> اختبارات </a:t>
            </a:r>
          </a:p>
        </p:txBody>
      </p:sp>
      <p:sp>
        <p:nvSpPr>
          <p:cNvPr id="34" name="مستطيل مستدير الزوايا 13">
            <a:extLst>
              <a:ext uri="{FF2B5EF4-FFF2-40B4-BE49-F238E27FC236}">
                <a16:creationId xmlns:a16="http://schemas.microsoft.com/office/drawing/2014/main" id="{3DEDD9FC-A6E2-44C4-B299-3385626DEAA5}"/>
              </a:ext>
            </a:extLst>
          </p:cNvPr>
          <p:cNvSpPr/>
          <p:nvPr/>
        </p:nvSpPr>
        <p:spPr>
          <a:xfrm>
            <a:off x="1547191" y="245362"/>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إضافة تفاعلية</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22" name="مستطيل 21">
            <a:extLst>
              <a:ext uri="{FF2B5EF4-FFF2-40B4-BE49-F238E27FC236}">
                <a16:creationId xmlns:a16="http://schemas.microsoft.com/office/drawing/2014/main" id="{AB3C1212-F4DB-4757-BBF8-1B64F33A581D}"/>
              </a:ext>
            </a:extLst>
          </p:cNvPr>
          <p:cNvSpPr/>
          <p:nvPr/>
        </p:nvSpPr>
        <p:spPr>
          <a:xfrm>
            <a:off x="82829" y="5829320"/>
            <a:ext cx="1212572" cy="4572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مستدير الزوايا 13">
            <a:extLst>
              <a:ext uri="{FF2B5EF4-FFF2-40B4-BE49-F238E27FC236}">
                <a16:creationId xmlns:a16="http://schemas.microsoft.com/office/drawing/2014/main" id="{0A46B6BE-82B0-4E71-97A2-B7E2CE2E5425}"/>
              </a:ext>
            </a:extLst>
          </p:cNvPr>
          <p:cNvSpPr/>
          <p:nvPr/>
        </p:nvSpPr>
        <p:spPr>
          <a:xfrm>
            <a:off x="4419600" y="1219200"/>
            <a:ext cx="42864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0</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9" name="مستطيل مستدير الزوايا 13">
            <a:extLst>
              <a:ext uri="{FF2B5EF4-FFF2-40B4-BE49-F238E27FC236}">
                <a16:creationId xmlns:a16="http://schemas.microsoft.com/office/drawing/2014/main" id="{E9C62AC5-F320-43A8-B587-C815EA3B11F9}"/>
              </a:ext>
            </a:extLst>
          </p:cNvPr>
          <p:cNvSpPr/>
          <p:nvPr/>
        </p:nvSpPr>
        <p:spPr>
          <a:xfrm>
            <a:off x="4419600" y="1895466"/>
            <a:ext cx="4286431" cy="115253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000" b="1" kern="0" dirty="0">
                <a:solidFill>
                  <a:prstClr val="black"/>
                </a:solidFill>
                <a:latin typeface="Traditional Arabic" pitchFamily="18" charset="-78"/>
                <a:cs typeface="SKR HEAD1" pitchFamily="2" charset="-78"/>
              </a:rPr>
              <a:t>0</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10" name="مستطيل مستدير الزوايا 13">
            <a:extLst>
              <a:ext uri="{FF2B5EF4-FFF2-40B4-BE49-F238E27FC236}">
                <a16:creationId xmlns:a16="http://schemas.microsoft.com/office/drawing/2014/main" id="{6F721520-1335-4E14-8CBD-10131E43E039}"/>
              </a:ext>
            </a:extLst>
          </p:cNvPr>
          <p:cNvSpPr/>
          <p:nvPr/>
        </p:nvSpPr>
        <p:spPr>
          <a:xfrm>
            <a:off x="4419600" y="3140968"/>
            <a:ext cx="42864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0</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12" name="شكل بيضاوي 11">
            <a:extLst>
              <a:ext uri="{FF2B5EF4-FFF2-40B4-BE49-F238E27FC236}">
                <a16:creationId xmlns:a16="http://schemas.microsoft.com/office/drawing/2014/main" id="{B8FDE617-616B-41FA-8D89-12D4816BC718}"/>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
        <p:nvSpPr>
          <p:cNvPr id="13" name="مستطيل 12">
            <a:extLst>
              <a:ext uri="{FF2B5EF4-FFF2-40B4-BE49-F238E27FC236}">
                <a16:creationId xmlns:a16="http://schemas.microsoft.com/office/drawing/2014/main" id="{E8A22CF3-8045-4C40-9BEC-1C609C5E0F3A}"/>
              </a:ext>
            </a:extLst>
          </p:cNvPr>
          <p:cNvSpPr/>
          <p:nvPr/>
        </p:nvSpPr>
        <p:spPr>
          <a:xfrm>
            <a:off x="1752600" y="4191000"/>
            <a:ext cx="2057400" cy="4572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4" name="مستطيل 13">
            <a:extLst>
              <a:ext uri="{FF2B5EF4-FFF2-40B4-BE49-F238E27FC236}">
                <a16:creationId xmlns:a16="http://schemas.microsoft.com/office/drawing/2014/main" id="{89B59387-2938-43E1-9238-60372118B19C}"/>
              </a:ext>
            </a:extLst>
          </p:cNvPr>
          <p:cNvSpPr/>
          <p:nvPr/>
        </p:nvSpPr>
        <p:spPr>
          <a:xfrm>
            <a:off x="1752600" y="4724400"/>
            <a:ext cx="2057400" cy="4572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560155446"/>
      </p:ext>
    </p:extLst>
  </p:cSld>
  <p:clrMapOvr>
    <a:overrideClrMapping bg1="lt1" tx1="dk1" bg2="lt2" tx2="dk2" accent1="accent1" accent2="accent2" accent3="accent3" accent4="accent4" accent5="accent5" accent6="accent6" hlink="hlink" folHlink="folHlink"/>
  </p:clrMapOvr>
</p:sld>
</file>

<file path=ppt/slides/slide1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3" name="شكل بيضاوي 2"/>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
        <p:nvSpPr>
          <p:cNvPr id="5" name="مستطيل مستدير الزوايا 5"/>
          <p:cNvSpPr>
            <a:spLocks noChangeArrowheads="1"/>
          </p:cNvSpPr>
          <p:nvPr/>
        </p:nvSpPr>
        <p:spPr bwMode="auto">
          <a:xfrm>
            <a:off x="228600" y="2667000"/>
            <a:ext cx="5638800" cy="762000"/>
          </a:xfrm>
          <a:prstGeom prst="roundRect">
            <a:avLst>
              <a:gd name="adj" fmla="val 16667"/>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lang="ar-SA" altLang="en-US" sz="3200" kern="0" cap="small" dirty="0">
                <a:solidFill>
                  <a:prstClr val="black"/>
                </a:solidFill>
                <a:latin typeface="BoutrosART" panose="020A0503020102020204" pitchFamily="18" charset="-78"/>
                <a:ea typeface="BoutrosART" panose="020A0503020102020204" pitchFamily="18" charset="-78"/>
                <a:cs typeface="BoutrosART" panose="020A0503020102020204" pitchFamily="18" charset="-78"/>
              </a:rPr>
              <a:t>المونتاج و المشاركة</a:t>
            </a:r>
            <a:endParaRPr kumimoji="0" lang="ar-SA" altLang="en-US" sz="32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endParaRPr>
          </a:p>
        </p:txBody>
      </p:sp>
    </p:spTree>
    <p:extLst>
      <p:ext uri="{BB962C8B-B14F-4D97-AF65-F5344CB8AC3E}">
        <p14:creationId xmlns:p14="http://schemas.microsoft.com/office/powerpoint/2010/main" val="203320666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224D4209-7F6E-4D8B-8F71-CD0BE7907D7B}"/>
              </a:ext>
            </a:extLst>
          </p:cNvPr>
          <p:cNvPicPr>
            <a:picLocks noChangeAspect="1"/>
          </p:cNvPicPr>
          <p:nvPr/>
        </p:nvPicPr>
        <p:blipFill rotWithShape="1">
          <a:blip r:embed="rId4"/>
          <a:srcRect l="85833" b="64815"/>
          <a:stretch/>
        </p:blipFill>
        <p:spPr>
          <a:xfrm>
            <a:off x="228600" y="1276350"/>
            <a:ext cx="3886200" cy="5429250"/>
          </a:xfrm>
          <a:prstGeom prst="rect">
            <a:avLst/>
          </a:prstGeom>
        </p:spPr>
      </p:pic>
      <p:sp>
        <p:nvSpPr>
          <p:cNvPr id="7" name="Rectangle 2">
            <a:extLst>
              <a:ext uri="{FF2B5EF4-FFF2-40B4-BE49-F238E27FC236}">
                <a16:creationId xmlns:a16="http://schemas.microsoft.com/office/drawing/2014/main" id="{C99AB346-EA18-4FCA-9229-A07843048C50}"/>
              </a:ext>
            </a:extLst>
          </p:cNvPr>
          <p:cNvSpPr>
            <a:spLocks noGrp="1" noChangeArrowheads="1"/>
          </p:cNvSpPr>
          <p:nvPr>
            <p:ph type="title"/>
          </p:nvPr>
        </p:nvSpPr>
        <p:spPr>
          <a:xfrm>
            <a:off x="1447800" y="152400"/>
            <a:ext cx="6172200" cy="761988"/>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b="1" dirty="0">
                <a:solidFill>
                  <a:schemeClr val="dk1"/>
                </a:solidFill>
                <a:latin typeface="Traditional Arabic" pitchFamily="18" charset="-78"/>
                <a:ea typeface="+mn-ea"/>
                <a:cs typeface="Traditional Arabic" pitchFamily="18" charset="-78"/>
              </a:rPr>
              <a:t>تطبيق عملي</a:t>
            </a:r>
          </a:p>
        </p:txBody>
      </p:sp>
      <p:sp>
        <p:nvSpPr>
          <p:cNvPr id="34" name="مستطيل مستدير الزوايا 13">
            <a:extLst>
              <a:ext uri="{FF2B5EF4-FFF2-40B4-BE49-F238E27FC236}">
                <a16:creationId xmlns:a16="http://schemas.microsoft.com/office/drawing/2014/main" id="{3DEDD9FC-A6E2-44C4-B299-3385626DEAA5}"/>
              </a:ext>
            </a:extLst>
          </p:cNvPr>
          <p:cNvSpPr/>
          <p:nvPr/>
        </p:nvSpPr>
        <p:spPr>
          <a:xfrm>
            <a:off x="1547191" y="245362"/>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مشاركة المشروع</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22" name="مستطيل 21">
            <a:extLst>
              <a:ext uri="{FF2B5EF4-FFF2-40B4-BE49-F238E27FC236}">
                <a16:creationId xmlns:a16="http://schemas.microsoft.com/office/drawing/2014/main" id="{AB3C1212-F4DB-4757-BBF8-1B64F33A581D}"/>
              </a:ext>
            </a:extLst>
          </p:cNvPr>
          <p:cNvSpPr/>
          <p:nvPr/>
        </p:nvSpPr>
        <p:spPr>
          <a:xfrm>
            <a:off x="2590800" y="1828800"/>
            <a:ext cx="1447800" cy="4572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مستدير الزوايا 13">
            <a:extLst>
              <a:ext uri="{FF2B5EF4-FFF2-40B4-BE49-F238E27FC236}">
                <a16:creationId xmlns:a16="http://schemas.microsoft.com/office/drawing/2014/main" id="{E9C62AC5-F320-43A8-B587-C815EA3B11F9}"/>
              </a:ext>
            </a:extLst>
          </p:cNvPr>
          <p:cNvSpPr/>
          <p:nvPr/>
        </p:nvSpPr>
        <p:spPr>
          <a:xfrm>
            <a:off x="4343400" y="1276350"/>
            <a:ext cx="3124200" cy="1434762"/>
          </a:xfrm>
          <a:prstGeom prst="wedgeEllipseCallout">
            <a:avLst>
              <a:gd name="adj1" fmla="val -56155"/>
              <a:gd name="adj2" fmla="val 6733"/>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000" b="1" kern="0" dirty="0">
                <a:solidFill>
                  <a:prstClr val="black"/>
                </a:solidFill>
                <a:latin typeface="Traditional Arabic" pitchFamily="18" charset="-78"/>
                <a:cs typeface="SKR HEAD1" pitchFamily="2" charset="-78"/>
              </a:rPr>
              <a:t>اضغط مشاركة </a:t>
            </a:r>
            <a:r>
              <a:rPr lang="en-US" sz="2000" b="1" kern="0" dirty="0">
                <a:solidFill>
                  <a:prstClr val="black"/>
                </a:solidFill>
                <a:latin typeface="Traditional Arabic" pitchFamily="18" charset="-78"/>
                <a:cs typeface="SKR HEAD1" pitchFamily="2" charset="-78"/>
              </a:rPr>
              <a:t>Share</a:t>
            </a:r>
            <a:endParaRPr lang="ar-SA" sz="1200" kern="0" dirty="0">
              <a:solidFill>
                <a:prstClr val="black"/>
              </a:solidFill>
              <a:latin typeface="AR CENA" pitchFamily="2" charset="0"/>
              <a:cs typeface="SKR HEAD1" pitchFamily="2" charset="-78"/>
            </a:endParaRPr>
          </a:p>
        </p:txBody>
      </p:sp>
      <p:sp>
        <p:nvSpPr>
          <p:cNvPr id="10" name="مستطيل 9">
            <a:extLst>
              <a:ext uri="{FF2B5EF4-FFF2-40B4-BE49-F238E27FC236}">
                <a16:creationId xmlns:a16="http://schemas.microsoft.com/office/drawing/2014/main" id="{C162C6D9-BC96-4B73-92B5-BA0E998F4239}"/>
              </a:ext>
            </a:extLst>
          </p:cNvPr>
          <p:cNvSpPr/>
          <p:nvPr/>
        </p:nvSpPr>
        <p:spPr>
          <a:xfrm>
            <a:off x="914400" y="2482512"/>
            <a:ext cx="2362200" cy="4572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شكل بيضاوي 10">
            <a:extLst>
              <a:ext uri="{FF2B5EF4-FFF2-40B4-BE49-F238E27FC236}">
                <a16:creationId xmlns:a16="http://schemas.microsoft.com/office/drawing/2014/main" id="{F22EDFAA-7BF8-4513-AD30-5B4DE342EEC3}"/>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Tree>
    <p:extLst>
      <p:ext uri="{BB962C8B-B14F-4D97-AF65-F5344CB8AC3E}">
        <p14:creationId xmlns:p14="http://schemas.microsoft.com/office/powerpoint/2010/main" val="3762401146"/>
      </p:ext>
    </p:extLst>
  </p:cSld>
  <p:clrMapOvr>
    <a:overrideClrMapping bg1="lt1" tx1="dk1" bg2="lt2" tx2="dk2" accent1="accent1" accent2="accent2" accent3="accent3" accent4="accent4" accent5="accent5" accent6="accent6" hlink="hlink" folHlink="folHlink"/>
  </p:clrMapOvr>
</p:sld>
</file>

<file path=ppt/slides/slide13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21A05172-A614-4A9F-8AE4-FF9C6B5E9B80}"/>
              </a:ext>
            </a:extLst>
          </p:cNvPr>
          <p:cNvPicPr>
            <a:picLocks noChangeAspect="1"/>
          </p:cNvPicPr>
          <p:nvPr/>
        </p:nvPicPr>
        <p:blipFill rotWithShape="1">
          <a:blip r:embed="rId4"/>
          <a:srcRect r="85000" b="68402"/>
          <a:stretch/>
        </p:blipFill>
        <p:spPr>
          <a:xfrm>
            <a:off x="304800" y="1315065"/>
            <a:ext cx="4648200" cy="5507832"/>
          </a:xfrm>
          <a:prstGeom prst="rect">
            <a:avLst/>
          </a:prstGeom>
        </p:spPr>
      </p:pic>
      <p:sp>
        <p:nvSpPr>
          <p:cNvPr id="7" name="Rectangle 2">
            <a:extLst>
              <a:ext uri="{FF2B5EF4-FFF2-40B4-BE49-F238E27FC236}">
                <a16:creationId xmlns:a16="http://schemas.microsoft.com/office/drawing/2014/main" id="{C99AB346-EA18-4FCA-9229-A07843048C50}"/>
              </a:ext>
            </a:extLst>
          </p:cNvPr>
          <p:cNvSpPr>
            <a:spLocks noGrp="1" noChangeArrowheads="1"/>
          </p:cNvSpPr>
          <p:nvPr>
            <p:ph type="title"/>
          </p:nvPr>
        </p:nvSpPr>
        <p:spPr>
          <a:xfrm>
            <a:off x="1447800" y="152400"/>
            <a:ext cx="6172200" cy="761988"/>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b="1" dirty="0">
                <a:solidFill>
                  <a:schemeClr val="dk1"/>
                </a:solidFill>
                <a:latin typeface="Traditional Arabic" pitchFamily="18" charset="-78"/>
                <a:ea typeface="+mn-ea"/>
                <a:cs typeface="Traditional Arabic" pitchFamily="18" charset="-78"/>
              </a:rPr>
              <a:t>تطبيق عملي</a:t>
            </a:r>
          </a:p>
        </p:txBody>
      </p:sp>
      <p:sp>
        <p:nvSpPr>
          <p:cNvPr id="34" name="مستطيل مستدير الزوايا 13">
            <a:extLst>
              <a:ext uri="{FF2B5EF4-FFF2-40B4-BE49-F238E27FC236}">
                <a16:creationId xmlns:a16="http://schemas.microsoft.com/office/drawing/2014/main" id="{3DEDD9FC-A6E2-44C4-B299-3385626DEAA5}"/>
              </a:ext>
            </a:extLst>
          </p:cNvPr>
          <p:cNvSpPr/>
          <p:nvPr/>
        </p:nvSpPr>
        <p:spPr>
          <a:xfrm>
            <a:off x="1547191" y="245362"/>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مشاركة المشروع</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22" name="مستطيل 21">
            <a:extLst>
              <a:ext uri="{FF2B5EF4-FFF2-40B4-BE49-F238E27FC236}">
                <a16:creationId xmlns:a16="http://schemas.microsoft.com/office/drawing/2014/main" id="{AB3C1212-F4DB-4757-BBF8-1B64F33A581D}"/>
              </a:ext>
            </a:extLst>
          </p:cNvPr>
          <p:cNvSpPr/>
          <p:nvPr/>
        </p:nvSpPr>
        <p:spPr>
          <a:xfrm>
            <a:off x="3200400" y="1315065"/>
            <a:ext cx="800100" cy="4572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مستدير الزوايا 13">
            <a:extLst>
              <a:ext uri="{FF2B5EF4-FFF2-40B4-BE49-F238E27FC236}">
                <a16:creationId xmlns:a16="http://schemas.microsoft.com/office/drawing/2014/main" id="{E9C62AC5-F320-43A8-B587-C815EA3B11F9}"/>
              </a:ext>
            </a:extLst>
          </p:cNvPr>
          <p:cNvSpPr/>
          <p:nvPr/>
        </p:nvSpPr>
        <p:spPr>
          <a:xfrm>
            <a:off x="4343400" y="1276350"/>
            <a:ext cx="3124200" cy="1434762"/>
          </a:xfrm>
          <a:prstGeom prst="wedgeEllipseCallout">
            <a:avLst>
              <a:gd name="adj1" fmla="val -56155"/>
              <a:gd name="adj2" fmla="val 6733"/>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000" b="1" kern="0" dirty="0">
                <a:solidFill>
                  <a:prstClr val="black"/>
                </a:solidFill>
                <a:latin typeface="Traditional Arabic" pitchFamily="18" charset="-78"/>
                <a:cs typeface="SKR HEAD1" pitchFamily="2" charset="-78"/>
              </a:rPr>
              <a:t>اضغط </a:t>
            </a:r>
            <a:r>
              <a:rPr lang="en-US" sz="2000" b="1" kern="0" dirty="0">
                <a:solidFill>
                  <a:prstClr val="black"/>
                </a:solidFill>
                <a:latin typeface="Traditional Arabic" pitchFamily="18" charset="-78"/>
                <a:cs typeface="SKR HEAD1" pitchFamily="2" charset="-78"/>
              </a:rPr>
              <a:t>Local File …</a:t>
            </a:r>
            <a:endParaRPr lang="ar-SA" sz="1200" kern="0" dirty="0">
              <a:solidFill>
                <a:prstClr val="black"/>
              </a:solidFill>
              <a:latin typeface="AR CENA" pitchFamily="2" charset="0"/>
              <a:cs typeface="SKR HEAD1" pitchFamily="2" charset="-78"/>
            </a:endParaRPr>
          </a:p>
        </p:txBody>
      </p:sp>
      <p:sp>
        <p:nvSpPr>
          <p:cNvPr id="10" name="مستطيل 9">
            <a:extLst>
              <a:ext uri="{FF2B5EF4-FFF2-40B4-BE49-F238E27FC236}">
                <a16:creationId xmlns:a16="http://schemas.microsoft.com/office/drawing/2014/main" id="{C162C6D9-BC96-4B73-92B5-BA0E998F4239}"/>
              </a:ext>
            </a:extLst>
          </p:cNvPr>
          <p:cNvSpPr/>
          <p:nvPr/>
        </p:nvSpPr>
        <p:spPr>
          <a:xfrm>
            <a:off x="381000" y="1783247"/>
            <a:ext cx="2362200" cy="4572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شكل بيضاوي 10">
            <a:extLst>
              <a:ext uri="{FF2B5EF4-FFF2-40B4-BE49-F238E27FC236}">
                <a16:creationId xmlns:a16="http://schemas.microsoft.com/office/drawing/2014/main" id="{90D607EB-474D-46A7-9A92-C54A4F5F7AF4}"/>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pic>
        <p:nvPicPr>
          <p:cNvPr id="26626" name="Picture 2" descr="Ma musique icon">
            <a:extLst>
              <a:ext uri="{FF2B5EF4-FFF2-40B4-BE49-F238E27FC236}">
                <a16:creationId xmlns:a16="http://schemas.microsoft.com/office/drawing/2014/main" id="{FD82F2F6-9F88-4FCC-8924-22A12ABF85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4042477"/>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0781728"/>
      </p:ext>
    </p:extLst>
  </p:cSld>
  <p:clrMapOvr>
    <a:overrideClrMapping bg1="lt1" tx1="dk1" bg2="lt2" tx2="dk2" accent1="accent1" accent2="accent2" accent3="accent3" accent4="accent4" accent5="accent5" accent6="accent6" hlink="hlink" folHlink="folHlink"/>
  </p:clrMapOvr>
</p:sld>
</file>

<file path=ppt/slides/slide13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8D738ED5-5FF8-4D0C-AAF7-937C9BC5C009}"/>
              </a:ext>
            </a:extLst>
          </p:cNvPr>
          <p:cNvPicPr>
            <a:picLocks noChangeAspect="1"/>
          </p:cNvPicPr>
          <p:nvPr/>
        </p:nvPicPr>
        <p:blipFill>
          <a:blip r:embed="rId4"/>
          <a:stretch>
            <a:fillRect/>
          </a:stretch>
        </p:blipFill>
        <p:spPr>
          <a:xfrm>
            <a:off x="228600" y="1124066"/>
            <a:ext cx="5281575" cy="5488572"/>
          </a:xfrm>
          <a:prstGeom prst="rect">
            <a:avLst/>
          </a:prstGeom>
        </p:spPr>
      </p:pic>
      <p:sp>
        <p:nvSpPr>
          <p:cNvPr id="7" name="Rectangle 2">
            <a:extLst>
              <a:ext uri="{FF2B5EF4-FFF2-40B4-BE49-F238E27FC236}">
                <a16:creationId xmlns:a16="http://schemas.microsoft.com/office/drawing/2014/main" id="{C99AB346-EA18-4FCA-9229-A07843048C50}"/>
              </a:ext>
            </a:extLst>
          </p:cNvPr>
          <p:cNvSpPr>
            <a:spLocks noGrp="1" noChangeArrowheads="1"/>
          </p:cNvSpPr>
          <p:nvPr>
            <p:ph type="title"/>
          </p:nvPr>
        </p:nvSpPr>
        <p:spPr>
          <a:xfrm>
            <a:off x="1447800" y="152400"/>
            <a:ext cx="6172200" cy="761988"/>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b="1" dirty="0">
                <a:solidFill>
                  <a:schemeClr val="dk1"/>
                </a:solidFill>
                <a:latin typeface="Traditional Arabic" pitchFamily="18" charset="-78"/>
                <a:ea typeface="+mn-ea"/>
                <a:cs typeface="Traditional Arabic" pitchFamily="18" charset="-78"/>
              </a:rPr>
              <a:t>تطبيق عملي</a:t>
            </a:r>
          </a:p>
        </p:txBody>
      </p:sp>
      <p:sp>
        <p:nvSpPr>
          <p:cNvPr id="34" name="مستطيل مستدير الزوايا 13">
            <a:extLst>
              <a:ext uri="{FF2B5EF4-FFF2-40B4-BE49-F238E27FC236}">
                <a16:creationId xmlns:a16="http://schemas.microsoft.com/office/drawing/2014/main" id="{3DEDD9FC-A6E2-44C4-B299-3385626DEAA5}"/>
              </a:ext>
            </a:extLst>
          </p:cNvPr>
          <p:cNvSpPr/>
          <p:nvPr/>
        </p:nvSpPr>
        <p:spPr>
          <a:xfrm>
            <a:off x="1547191" y="245362"/>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مشاركة المشروع</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9" name="مستطيل مستدير الزوايا 13">
            <a:extLst>
              <a:ext uri="{FF2B5EF4-FFF2-40B4-BE49-F238E27FC236}">
                <a16:creationId xmlns:a16="http://schemas.microsoft.com/office/drawing/2014/main" id="{E9C62AC5-F320-43A8-B587-C815EA3B11F9}"/>
              </a:ext>
            </a:extLst>
          </p:cNvPr>
          <p:cNvSpPr/>
          <p:nvPr/>
        </p:nvSpPr>
        <p:spPr>
          <a:xfrm>
            <a:off x="5257800" y="1600200"/>
            <a:ext cx="3124200" cy="1434762"/>
          </a:xfrm>
          <a:prstGeom prst="wedgeEllipseCallout">
            <a:avLst>
              <a:gd name="adj1" fmla="val -56155"/>
              <a:gd name="adj2" fmla="val 6733"/>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000" b="1" kern="0" dirty="0">
                <a:solidFill>
                  <a:prstClr val="black"/>
                </a:solidFill>
                <a:latin typeface="Traditional Arabic" pitchFamily="18" charset="-78"/>
                <a:cs typeface="SKR HEAD1" pitchFamily="2" charset="-78"/>
              </a:rPr>
              <a:t>حدد الإعدادات</a:t>
            </a:r>
            <a:endParaRPr lang="ar-SA" sz="1200" kern="0" dirty="0">
              <a:solidFill>
                <a:prstClr val="black"/>
              </a:solidFill>
              <a:latin typeface="AR CENA" pitchFamily="2" charset="0"/>
              <a:cs typeface="SKR HEAD1" pitchFamily="2" charset="-78"/>
            </a:endParaRPr>
          </a:p>
        </p:txBody>
      </p:sp>
      <p:sp>
        <p:nvSpPr>
          <p:cNvPr id="11" name="شكل بيضاوي 10">
            <a:extLst>
              <a:ext uri="{FF2B5EF4-FFF2-40B4-BE49-F238E27FC236}">
                <a16:creationId xmlns:a16="http://schemas.microsoft.com/office/drawing/2014/main" id="{5AE569C6-7A66-4816-AEB0-AF7A70A7CFF7}"/>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Tree>
    <p:extLst>
      <p:ext uri="{BB962C8B-B14F-4D97-AF65-F5344CB8AC3E}">
        <p14:creationId xmlns:p14="http://schemas.microsoft.com/office/powerpoint/2010/main" val="3336369693"/>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9EA37A0B-1547-40C6-AD9C-6CF78684505F}"/>
              </a:ext>
            </a:extLst>
          </p:cNvPr>
          <p:cNvPicPr>
            <a:picLocks noChangeAspect="1"/>
          </p:cNvPicPr>
          <p:nvPr/>
        </p:nvPicPr>
        <p:blipFill>
          <a:blip r:embed="rId3"/>
          <a:stretch>
            <a:fillRect/>
          </a:stretch>
        </p:blipFill>
        <p:spPr>
          <a:xfrm>
            <a:off x="289185" y="2300303"/>
            <a:ext cx="7629525" cy="3343275"/>
          </a:xfrm>
          <a:prstGeom prst="rect">
            <a:avLst/>
          </a:prstGeom>
        </p:spPr>
      </p:pic>
      <p:sp>
        <p:nvSpPr>
          <p:cNvPr id="2" name="عنوان 1"/>
          <p:cNvSpPr>
            <a:spLocks noGrp="1"/>
          </p:cNvSpPr>
          <p:nvPr>
            <p:ph type="title"/>
          </p:nvPr>
        </p:nvSpPr>
        <p:spPr>
          <a:xfrm>
            <a:off x="704800" y="219146"/>
            <a:ext cx="7467600" cy="778098"/>
          </a:xfrm>
          <a:prstGeom prst="roundRect">
            <a:avLst/>
          </a:prstGeom>
        </p:spPr>
        <p:style>
          <a:lnRef idx="2">
            <a:schemeClr val="accent1"/>
          </a:lnRef>
          <a:fillRef idx="1">
            <a:schemeClr val="lt1"/>
          </a:fillRef>
          <a:effectRef idx="0">
            <a:schemeClr val="accent1"/>
          </a:effectRef>
          <a:fontRef idx="minor">
            <a:schemeClr val="dk1"/>
          </a:fontRef>
        </p:style>
        <p:txBody>
          <a:bodyPr anchor="ctr">
            <a:normAutofit/>
          </a:bodyPr>
          <a:lstStyle/>
          <a:p>
            <a:pPr algn="ctr"/>
            <a:r>
              <a:rPr lang="ar-SA" sz="3200" dirty="0">
                <a:solidFill>
                  <a:schemeClr val="tx1"/>
                </a:solidFill>
                <a:latin typeface="BoutrosART" panose="020A0503020102020204" pitchFamily="18" charset="-78"/>
                <a:ea typeface="BoutrosART" panose="020A0503020102020204" pitchFamily="18" charset="-78"/>
                <a:cs typeface="AGA Aladdin Regular" pitchFamily="2" charset="-78"/>
              </a:rPr>
              <a:t>كامتيجا</a:t>
            </a:r>
            <a:r>
              <a:rPr lang="ar-SA" sz="3200" dirty="0">
                <a:solidFill>
                  <a:schemeClr val="tx1"/>
                </a:solidFill>
                <a:latin typeface="BoutrosART" panose="020A0503020102020204" pitchFamily="18" charset="-78"/>
                <a:ea typeface="BoutrosART" panose="020A0503020102020204" pitchFamily="18" charset="-78"/>
                <a:cs typeface="AF_Taif Normal" pitchFamily="2" charset="-78"/>
              </a:rPr>
              <a:t> </a:t>
            </a:r>
            <a:r>
              <a:rPr lang="en-US" sz="3200" dirty="0">
                <a:solidFill>
                  <a:schemeClr val="tx1"/>
                </a:solidFill>
                <a:latin typeface="BoutrosART" panose="020A0503020102020204" pitchFamily="18" charset="-78"/>
                <a:ea typeface="BoutrosART" panose="020A0503020102020204" pitchFamily="18" charset="-78"/>
                <a:cs typeface="AF_Taif Normal" pitchFamily="2" charset="-78"/>
              </a:rPr>
              <a:t>Camtasia Studio</a:t>
            </a:r>
          </a:p>
        </p:txBody>
      </p:sp>
      <p:sp>
        <p:nvSpPr>
          <p:cNvPr id="5" name="شكل بيضاوي 4"/>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
        <p:nvSpPr>
          <p:cNvPr id="16" name="مستطيل مستدير الزوايا 15"/>
          <p:cNvSpPr/>
          <p:nvPr/>
        </p:nvSpPr>
        <p:spPr>
          <a:xfrm>
            <a:off x="704800" y="1172813"/>
            <a:ext cx="7060017" cy="887666"/>
          </a:xfrm>
          <a:prstGeom prst="roundRect">
            <a:avLst/>
          </a:prstGeom>
        </p:spPr>
        <p:style>
          <a:lnRef idx="2">
            <a:schemeClr val="accent1"/>
          </a:lnRef>
          <a:fillRef idx="1">
            <a:schemeClr val="lt1"/>
          </a:fillRef>
          <a:effectRef idx="0">
            <a:schemeClr val="accent1"/>
          </a:effectRef>
          <a:fontRef idx="minor">
            <a:schemeClr val="dk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small" spc="0" normalizeH="0" baseline="0" noProof="0" dirty="0">
                <a:ln>
                  <a:noFill/>
                </a:ln>
                <a:solidFill>
                  <a:prstClr val="black"/>
                </a:solidFill>
                <a:effectLst/>
                <a:uLnTx/>
                <a:uFillTx/>
                <a:latin typeface="Traditional Arabic" panose="02020603050405020304" pitchFamily="18" charset="-78"/>
                <a:ea typeface="BoutrosART" panose="020A0503020102020204" pitchFamily="18" charset="-78"/>
                <a:cs typeface="Traditional Arabic" panose="02020603050405020304" pitchFamily="18" charset="-78"/>
              </a:rPr>
              <a:t>حصل كامتيجا ستوديو على المرتبة الأولى حسب تصنيف موقع </a:t>
            </a:r>
            <a:r>
              <a:rPr lang="en-US" sz="2800" dirty="0" err="1">
                <a:solidFill>
                  <a:prstClr val="black"/>
                </a:solidFill>
              </a:rPr>
              <a:t>elearningbrothers</a:t>
            </a:r>
            <a:r>
              <a:rPr kumimoji="0" lang="ar-SA" sz="2800" b="1" i="0" u="none" strike="noStrike" kern="1200" cap="small" spc="0" normalizeH="0" baseline="0" noProof="0" dirty="0">
                <a:ln>
                  <a:noFill/>
                </a:ln>
                <a:solidFill>
                  <a:prstClr val="black"/>
                </a:solidFill>
                <a:effectLst/>
                <a:uLnTx/>
                <a:uFillTx/>
                <a:latin typeface="Traditional Arabic" panose="02020603050405020304" pitchFamily="18" charset="-78"/>
                <a:ea typeface="BoutrosART" panose="020A0503020102020204" pitchFamily="18" charset="-78"/>
                <a:cs typeface="Traditional Arabic" panose="02020603050405020304" pitchFamily="18" charset="-78"/>
              </a:rPr>
              <a:t> لتصنيف برامج إنتاج الدروس</a:t>
            </a:r>
            <a:endParaRPr kumimoji="0" lang="ar-SA" sz="2800" b="0" i="1" u="sng" strike="noStrike" kern="1200" cap="small" spc="0" normalizeH="0" baseline="0" noProof="0" dirty="0">
              <a:ln>
                <a:noFill/>
              </a:ln>
              <a:solidFill>
                <a:prstClr val="black"/>
              </a:solidFill>
              <a:effectLst/>
              <a:uLnTx/>
              <a:uFillTx/>
              <a:latin typeface="Traditional Arabic" panose="02020603050405020304" pitchFamily="18" charset="-78"/>
              <a:ea typeface="BoutrosART" panose="020A0503020102020204" pitchFamily="18" charset="-78"/>
              <a:cs typeface="Traditional Arabic" panose="02020603050405020304" pitchFamily="18" charset="-78"/>
            </a:endParaRPr>
          </a:p>
        </p:txBody>
      </p:sp>
      <p:pic>
        <p:nvPicPr>
          <p:cNvPr id="11" name="Picture 2" descr="http://blog.edmodo.com/wp-content/uploads/2012/04/training-group-badge-icon-296x30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7173" y="296393"/>
            <a:ext cx="615289" cy="623604"/>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a:extLst>
              <a:ext uri="{FF2B5EF4-FFF2-40B4-BE49-F238E27FC236}">
                <a16:creationId xmlns:a16="http://schemas.microsoft.com/office/drawing/2014/main" id="{B97D977A-7723-4718-B496-0ED5F8ED6E5A}"/>
              </a:ext>
            </a:extLst>
          </p:cNvPr>
          <p:cNvSpPr/>
          <p:nvPr/>
        </p:nvSpPr>
        <p:spPr>
          <a:xfrm>
            <a:off x="179512" y="5990201"/>
            <a:ext cx="7848872" cy="52322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1400" b="0" i="0" u="none" strike="noStrike" kern="1200" cap="none" spc="0" normalizeH="0" baseline="0" noProof="0" dirty="0">
                <a:ln>
                  <a:noFill/>
                </a:ln>
                <a:solidFill>
                  <a:prstClr val="black"/>
                </a:solidFill>
                <a:effectLst/>
                <a:uLnTx/>
                <a:uFillTx/>
                <a:latin typeface="Century Schoolbook"/>
                <a:ea typeface="+mn-ea"/>
                <a:cs typeface="AF_Taif Normal" pitchFamily="2" charset="-78"/>
              </a:rPr>
              <a:t>رابط المقال </a:t>
            </a:r>
          </a:p>
          <a:p>
            <a:pPr marL="0" marR="0" lvl="0" indent="0" algn="ctr" defTabSz="914400" rtl="1" eaLnBrk="1" fontAlgn="auto" latinLnBrk="0" hangingPunct="1">
              <a:lnSpc>
                <a:spcPct val="100000"/>
              </a:lnSpc>
              <a:spcBef>
                <a:spcPts val="0"/>
              </a:spcBef>
              <a:spcAft>
                <a:spcPts val="0"/>
              </a:spcAft>
              <a:buClrTx/>
              <a:buSzTx/>
              <a:buFontTx/>
              <a:buNone/>
              <a:tabLst/>
              <a:defRPr/>
            </a:pPr>
            <a:r>
              <a:rPr lang="en-US" sz="1400" dirty="0">
                <a:solidFill>
                  <a:prstClr val="black"/>
                </a:solidFill>
              </a:rPr>
              <a:t>http://elearningbrothers.com/top-10-screen-recording-software-for-windows/</a:t>
            </a:r>
            <a:endParaRPr kumimoji="0" lang="ar-SA" sz="1400" b="0" i="0" u="none" strike="noStrike" kern="1200" cap="none" spc="0" normalizeH="0" baseline="0" noProof="0" dirty="0">
              <a:ln>
                <a:noFill/>
              </a:ln>
              <a:solidFill>
                <a:prstClr val="black"/>
              </a:solidFill>
              <a:effectLst/>
              <a:uLnTx/>
              <a:uFillTx/>
              <a:latin typeface="Century Schoolbook"/>
              <a:ea typeface="+mn-ea"/>
              <a:cs typeface="Times New Roman" panose="02020603050405020304" pitchFamily="18" charset="0"/>
            </a:endParaRPr>
          </a:p>
        </p:txBody>
      </p:sp>
    </p:spTree>
    <p:extLst>
      <p:ext uri="{BB962C8B-B14F-4D97-AF65-F5344CB8AC3E}">
        <p14:creationId xmlns:p14="http://schemas.microsoft.com/office/powerpoint/2010/main" val="160753998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C99AB346-EA18-4FCA-9229-A07843048C50}"/>
              </a:ext>
            </a:extLst>
          </p:cNvPr>
          <p:cNvSpPr>
            <a:spLocks noGrp="1" noChangeArrowheads="1"/>
          </p:cNvSpPr>
          <p:nvPr>
            <p:ph type="title"/>
          </p:nvPr>
        </p:nvSpPr>
        <p:spPr>
          <a:xfrm>
            <a:off x="1447800" y="152400"/>
            <a:ext cx="6172200" cy="761988"/>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b="1" dirty="0">
                <a:solidFill>
                  <a:schemeClr val="dk1"/>
                </a:solidFill>
                <a:latin typeface="Traditional Arabic" pitchFamily="18" charset="-78"/>
                <a:ea typeface="+mn-ea"/>
                <a:cs typeface="Traditional Arabic" pitchFamily="18" charset="-78"/>
              </a:rPr>
              <a:t>تطبيق عملي</a:t>
            </a:r>
          </a:p>
        </p:txBody>
      </p:sp>
      <p:sp>
        <p:nvSpPr>
          <p:cNvPr id="34" name="مستطيل مستدير الزوايا 13">
            <a:extLst>
              <a:ext uri="{FF2B5EF4-FFF2-40B4-BE49-F238E27FC236}">
                <a16:creationId xmlns:a16="http://schemas.microsoft.com/office/drawing/2014/main" id="{3DEDD9FC-A6E2-44C4-B299-3385626DEAA5}"/>
              </a:ext>
            </a:extLst>
          </p:cNvPr>
          <p:cNvSpPr/>
          <p:nvPr/>
        </p:nvSpPr>
        <p:spPr>
          <a:xfrm>
            <a:off x="1547191" y="245362"/>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مشاركة المشروع</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9" name="مستطيل مستدير الزوايا 13">
            <a:extLst>
              <a:ext uri="{FF2B5EF4-FFF2-40B4-BE49-F238E27FC236}">
                <a16:creationId xmlns:a16="http://schemas.microsoft.com/office/drawing/2014/main" id="{E9C62AC5-F320-43A8-B587-C815EA3B11F9}"/>
              </a:ext>
            </a:extLst>
          </p:cNvPr>
          <p:cNvSpPr/>
          <p:nvPr/>
        </p:nvSpPr>
        <p:spPr>
          <a:xfrm>
            <a:off x="5257800" y="1600200"/>
            <a:ext cx="3124200" cy="1434762"/>
          </a:xfrm>
          <a:prstGeom prst="wedgeEllipseCallout">
            <a:avLst>
              <a:gd name="adj1" fmla="val -56155"/>
              <a:gd name="adj2" fmla="val 6733"/>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800" kern="0" dirty="0">
                <a:solidFill>
                  <a:prstClr val="black"/>
                </a:solidFill>
                <a:latin typeface="AR CENA" pitchFamily="2" charset="0"/>
                <a:cs typeface="SKR HEAD1" pitchFamily="2" charset="-78"/>
              </a:rPr>
              <a:t>حدد الصيغة</a:t>
            </a:r>
          </a:p>
        </p:txBody>
      </p:sp>
      <p:pic>
        <p:nvPicPr>
          <p:cNvPr id="2" name="صورة 1">
            <a:extLst>
              <a:ext uri="{FF2B5EF4-FFF2-40B4-BE49-F238E27FC236}">
                <a16:creationId xmlns:a16="http://schemas.microsoft.com/office/drawing/2014/main" id="{97FAFC42-8746-421A-925D-60563347A927}"/>
              </a:ext>
            </a:extLst>
          </p:cNvPr>
          <p:cNvPicPr>
            <a:picLocks noChangeAspect="1"/>
          </p:cNvPicPr>
          <p:nvPr/>
        </p:nvPicPr>
        <p:blipFill>
          <a:blip r:embed="rId4"/>
          <a:stretch>
            <a:fillRect/>
          </a:stretch>
        </p:blipFill>
        <p:spPr>
          <a:xfrm>
            <a:off x="304800" y="1219200"/>
            <a:ext cx="5279484" cy="5486400"/>
          </a:xfrm>
          <a:prstGeom prst="rect">
            <a:avLst/>
          </a:prstGeom>
        </p:spPr>
      </p:pic>
      <p:sp>
        <p:nvSpPr>
          <p:cNvPr id="8" name="شكل بيضاوي 7">
            <a:extLst>
              <a:ext uri="{FF2B5EF4-FFF2-40B4-BE49-F238E27FC236}">
                <a16:creationId xmlns:a16="http://schemas.microsoft.com/office/drawing/2014/main" id="{11C24595-DED4-4551-8BFC-1784E639CD82}"/>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Tree>
    <p:extLst>
      <p:ext uri="{BB962C8B-B14F-4D97-AF65-F5344CB8AC3E}">
        <p14:creationId xmlns:p14="http://schemas.microsoft.com/office/powerpoint/2010/main" val="3173616566"/>
      </p:ext>
    </p:extLst>
  </p:cSld>
  <p:clrMapOvr>
    <a:overrideClrMapping bg1="lt1" tx1="dk1" bg2="lt2" tx2="dk2" accent1="accent1" accent2="accent2" accent3="accent3" accent4="accent4" accent5="accent5" accent6="accent6" hlink="hlink" folHlink="folHlink"/>
  </p:clrMapOvr>
</p:sld>
</file>

<file path=ppt/slides/slide14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C99AB346-EA18-4FCA-9229-A07843048C50}"/>
              </a:ext>
            </a:extLst>
          </p:cNvPr>
          <p:cNvSpPr>
            <a:spLocks noGrp="1" noChangeArrowheads="1"/>
          </p:cNvSpPr>
          <p:nvPr>
            <p:ph type="title"/>
          </p:nvPr>
        </p:nvSpPr>
        <p:spPr>
          <a:xfrm>
            <a:off x="1447800" y="152400"/>
            <a:ext cx="6172200" cy="761988"/>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b="1" dirty="0">
                <a:solidFill>
                  <a:schemeClr val="dk1"/>
                </a:solidFill>
                <a:latin typeface="Traditional Arabic" pitchFamily="18" charset="-78"/>
                <a:ea typeface="+mn-ea"/>
                <a:cs typeface="Traditional Arabic" pitchFamily="18" charset="-78"/>
              </a:rPr>
              <a:t>تطبيق عملي</a:t>
            </a:r>
          </a:p>
        </p:txBody>
      </p:sp>
      <p:sp>
        <p:nvSpPr>
          <p:cNvPr id="34" name="مستطيل مستدير الزوايا 13">
            <a:extLst>
              <a:ext uri="{FF2B5EF4-FFF2-40B4-BE49-F238E27FC236}">
                <a16:creationId xmlns:a16="http://schemas.microsoft.com/office/drawing/2014/main" id="{3DEDD9FC-A6E2-44C4-B299-3385626DEAA5}"/>
              </a:ext>
            </a:extLst>
          </p:cNvPr>
          <p:cNvSpPr/>
          <p:nvPr/>
        </p:nvSpPr>
        <p:spPr>
          <a:xfrm>
            <a:off x="1547191" y="245362"/>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مشاركة المشروع</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9" name="مستطيل مستدير الزوايا 13">
            <a:extLst>
              <a:ext uri="{FF2B5EF4-FFF2-40B4-BE49-F238E27FC236}">
                <a16:creationId xmlns:a16="http://schemas.microsoft.com/office/drawing/2014/main" id="{E9C62AC5-F320-43A8-B587-C815EA3B11F9}"/>
              </a:ext>
            </a:extLst>
          </p:cNvPr>
          <p:cNvSpPr/>
          <p:nvPr/>
        </p:nvSpPr>
        <p:spPr>
          <a:xfrm>
            <a:off x="5257800" y="1600200"/>
            <a:ext cx="3124200" cy="1434762"/>
          </a:xfrm>
          <a:prstGeom prst="wedgeEllipseCallout">
            <a:avLst>
              <a:gd name="adj1" fmla="val -56155"/>
              <a:gd name="adj2" fmla="val 6733"/>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2000" b="1" kern="0" dirty="0">
                <a:solidFill>
                  <a:prstClr val="black"/>
                </a:solidFill>
                <a:latin typeface="Traditional Arabic" pitchFamily="18" charset="-78"/>
                <a:cs typeface="SKR HEAD1" pitchFamily="2" charset="-78"/>
              </a:rPr>
              <a:t>0</a:t>
            </a:r>
            <a:endParaRPr lang="ar-SA" sz="1200" kern="0" dirty="0">
              <a:solidFill>
                <a:prstClr val="black"/>
              </a:solidFill>
              <a:latin typeface="AR CENA" pitchFamily="2" charset="0"/>
              <a:cs typeface="SKR HEAD1" pitchFamily="2" charset="-78"/>
            </a:endParaRPr>
          </a:p>
        </p:txBody>
      </p:sp>
      <p:pic>
        <p:nvPicPr>
          <p:cNvPr id="3" name="صورة 2">
            <a:extLst>
              <a:ext uri="{FF2B5EF4-FFF2-40B4-BE49-F238E27FC236}">
                <a16:creationId xmlns:a16="http://schemas.microsoft.com/office/drawing/2014/main" id="{2C3904D2-29F6-48F4-9780-E59F332D6778}"/>
              </a:ext>
            </a:extLst>
          </p:cNvPr>
          <p:cNvPicPr>
            <a:picLocks noChangeAspect="1"/>
          </p:cNvPicPr>
          <p:nvPr/>
        </p:nvPicPr>
        <p:blipFill>
          <a:blip r:embed="rId4"/>
          <a:stretch>
            <a:fillRect/>
          </a:stretch>
        </p:blipFill>
        <p:spPr>
          <a:xfrm>
            <a:off x="198294" y="1447800"/>
            <a:ext cx="5059506" cy="5257800"/>
          </a:xfrm>
          <a:prstGeom prst="rect">
            <a:avLst/>
          </a:prstGeom>
        </p:spPr>
      </p:pic>
      <p:sp>
        <p:nvSpPr>
          <p:cNvPr id="8" name="شكل بيضاوي 7">
            <a:extLst>
              <a:ext uri="{FF2B5EF4-FFF2-40B4-BE49-F238E27FC236}">
                <a16:creationId xmlns:a16="http://schemas.microsoft.com/office/drawing/2014/main" id="{99B064D4-4DAC-4DC8-B5DF-FABEC8916459}"/>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Tree>
    <p:extLst>
      <p:ext uri="{BB962C8B-B14F-4D97-AF65-F5344CB8AC3E}">
        <p14:creationId xmlns:p14="http://schemas.microsoft.com/office/powerpoint/2010/main" val="3547184464"/>
      </p:ext>
    </p:extLst>
  </p:cSld>
  <p:clrMapOvr>
    <a:overrideClrMapping bg1="lt1" tx1="dk1" bg2="lt2" tx2="dk2" accent1="accent1" accent2="accent2" accent3="accent3" accent4="accent4" accent5="accent5" accent6="accent6" hlink="hlink" folHlink="folHlink"/>
  </p:clrMapOvr>
</p:sld>
</file>

<file path=ppt/slides/slide14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C99AB346-EA18-4FCA-9229-A07843048C50}"/>
              </a:ext>
            </a:extLst>
          </p:cNvPr>
          <p:cNvSpPr>
            <a:spLocks noGrp="1" noChangeArrowheads="1"/>
          </p:cNvSpPr>
          <p:nvPr>
            <p:ph type="title"/>
          </p:nvPr>
        </p:nvSpPr>
        <p:spPr>
          <a:xfrm>
            <a:off x="1447800" y="152400"/>
            <a:ext cx="6172200" cy="761988"/>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b="1" dirty="0">
                <a:solidFill>
                  <a:schemeClr val="dk1"/>
                </a:solidFill>
                <a:latin typeface="Traditional Arabic" pitchFamily="18" charset="-78"/>
                <a:ea typeface="+mn-ea"/>
                <a:cs typeface="Traditional Arabic" pitchFamily="18" charset="-78"/>
              </a:rPr>
              <a:t>تطبيق عملي</a:t>
            </a:r>
          </a:p>
        </p:txBody>
      </p:sp>
      <p:sp>
        <p:nvSpPr>
          <p:cNvPr id="34" name="مستطيل مستدير الزوايا 13">
            <a:extLst>
              <a:ext uri="{FF2B5EF4-FFF2-40B4-BE49-F238E27FC236}">
                <a16:creationId xmlns:a16="http://schemas.microsoft.com/office/drawing/2014/main" id="{3DEDD9FC-A6E2-44C4-B299-3385626DEAA5}"/>
              </a:ext>
            </a:extLst>
          </p:cNvPr>
          <p:cNvSpPr/>
          <p:nvPr/>
        </p:nvSpPr>
        <p:spPr>
          <a:xfrm>
            <a:off x="1547191" y="245362"/>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مشاركة المشروع</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9" name="مستطيل مستدير الزوايا 13">
            <a:extLst>
              <a:ext uri="{FF2B5EF4-FFF2-40B4-BE49-F238E27FC236}">
                <a16:creationId xmlns:a16="http://schemas.microsoft.com/office/drawing/2014/main" id="{E9C62AC5-F320-43A8-B587-C815EA3B11F9}"/>
              </a:ext>
            </a:extLst>
          </p:cNvPr>
          <p:cNvSpPr/>
          <p:nvPr/>
        </p:nvSpPr>
        <p:spPr>
          <a:xfrm>
            <a:off x="5257800" y="1600200"/>
            <a:ext cx="3124200" cy="1434762"/>
          </a:xfrm>
          <a:prstGeom prst="wedgeEllipseCallout">
            <a:avLst>
              <a:gd name="adj1" fmla="val -56155"/>
              <a:gd name="adj2" fmla="val 6733"/>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2000" b="1" kern="0" dirty="0">
                <a:solidFill>
                  <a:prstClr val="black"/>
                </a:solidFill>
                <a:latin typeface="Traditional Arabic" pitchFamily="18" charset="-78"/>
                <a:cs typeface="SKR HEAD1" pitchFamily="2" charset="-78"/>
              </a:rPr>
              <a:t>0</a:t>
            </a:r>
            <a:endParaRPr lang="ar-SA" sz="1200" kern="0" dirty="0">
              <a:solidFill>
                <a:prstClr val="black"/>
              </a:solidFill>
              <a:latin typeface="AR CENA" pitchFamily="2" charset="0"/>
              <a:cs typeface="SKR HEAD1" pitchFamily="2" charset="-78"/>
            </a:endParaRPr>
          </a:p>
        </p:txBody>
      </p:sp>
      <p:pic>
        <p:nvPicPr>
          <p:cNvPr id="2" name="صورة 1">
            <a:extLst>
              <a:ext uri="{FF2B5EF4-FFF2-40B4-BE49-F238E27FC236}">
                <a16:creationId xmlns:a16="http://schemas.microsoft.com/office/drawing/2014/main" id="{FE4E40EB-449C-4424-9593-D826560857E5}"/>
              </a:ext>
            </a:extLst>
          </p:cNvPr>
          <p:cNvPicPr>
            <a:picLocks noChangeAspect="1"/>
          </p:cNvPicPr>
          <p:nvPr/>
        </p:nvPicPr>
        <p:blipFill>
          <a:blip r:embed="rId4"/>
          <a:stretch>
            <a:fillRect/>
          </a:stretch>
        </p:blipFill>
        <p:spPr>
          <a:xfrm>
            <a:off x="152400" y="1143000"/>
            <a:ext cx="5390879" cy="5602160"/>
          </a:xfrm>
          <a:prstGeom prst="rect">
            <a:avLst/>
          </a:prstGeom>
        </p:spPr>
      </p:pic>
      <p:sp>
        <p:nvSpPr>
          <p:cNvPr id="6" name="شكل بيضاوي 5">
            <a:extLst>
              <a:ext uri="{FF2B5EF4-FFF2-40B4-BE49-F238E27FC236}">
                <a16:creationId xmlns:a16="http://schemas.microsoft.com/office/drawing/2014/main" id="{8F880B0A-7033-46E7-8E82-C1E820A5FF5E}"/>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Tree>
    <p:extLst>
      <p:ext uri="{BB962C8B-B14F-4D97-AF65-F5344CB8AC3E}">
        <p14:creationId xmlns:p14="http://schemas.microsoft.com/office/powerpoint/2010/main" val="2477460288"/>
      </p:ext>
    </p:extLst>
  </p:cSld>
  <p:clrMapOvr>
    <a:overrideClrMapping bg1="lt1" tx1="dk1" bg2="lt2" tx2="dk2" accent1="accent1" accent2="accent2" accent3="accent3" accent4="accent4" accent5="accent5" accent6="accent6" hlink="hlink" folHlink="folHlink"/>
  </p:clrMapOvr>
</p:sld>
</file>

<file path=ppt/slides/slide14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C99AB346-EA18-4FCA-9229-A07843048C50}"/>
              </a:ext>
            </a:extLst>
          </p:cNvPr>
          <p:cNvSpPr>
            <a:spLocks noGrp="1" noChangeArrowheads="1"/>
          </p:cNvSpPr>
          <p:nvPr>
            <p:ph type="title"/>
          </p:nvPr>
        </p:nvSpPr>
        <p:spPr>
          <a:xfrm>
            <a:off x="1447800" y="152400"/>
            <a:ext cx="6172200" cy="761988"/>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b="1" dirty="0">
                <a:solidFill>
                  <a:schemeClr val="dk1"/>
                </a:solidFill>
                <a:latin typeface="Traditional Arabic" pitchFamily="18" charset="-78"/>
                <a:ea typeface="+mn-ea"/>
                <a:cs typeface="Traditional Arabic" pitchFamily="18" charset="-78"/>
              </a:rPr>
              <a:t>تطبيق عملي</a:t>
            </a:r>
          </a:p>
        </p:txBody>
      </p:sp>
      <p:sp>
        <p:nvSpPr>
          <p:cNvPr id="34" name="مستطيل مستدير الزوايا 13">
            <a:extLst>
              <a:ext uri="{FF2B5EF4-FFF2-40B4-BE49-F238E27FC236}">
                <a16:creationId xmlns:a16="http://schemas.microsoft.com/office/drawing/2014/main" id="{3DEDD9FC-A6E2-44C4-B299-3385626DEAA5}"/>
              </a:ext>
            </a:extLst>
          </p:cNvPr>
          <p:cNvSpPr/>
          <p:nvPr/>
        </p:nvSpPr>
        <p:spPr>
          <a:xfrm>
            <a:off x="1547191" y="245362"/>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مشاركة المشروع</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9" name="مستطيل مستدير الزوايا 13">
            <a:extLst>
              <a:ext uri="{FF2B5EF4-FFF2-40B4-BE49-F238E27FC236}">
                <a16:creationId xmlns:a16="http://schemas.microsoft.com/office/drawing/2014/main" id="{E9C62AC5-F320-43A8-B587-C815EA3B11F9}"/>
              </a:ext>
            </a:extLst>
          </p:cNvPr>
          <p:cNvSpPr/>
          <p:nvPr/>
        </p:nvSpPr>
        <p:spPr>
          <a:xfrm>
            <a:off x="5257800" y="1600200"/>
            <a:ext cx="3124200" cy="1434762"/>
          </a:xfrm>
          <a:prstGeom prst="wedgeEllipseCallout">
            <a:avLst>
              <a:gd name="adj1" fmla="val -56155"/>
              <a:gd name="adj2" fmla="val 6733"/>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2000" b="1" kern="0" dirty="0">
                <a:solidFill>
                  <a:prstClr val="black"/>
                </a:solidFill>
                <a:latin typeface="Traditional Arabic" pitchFamily="18" charset="-78"/>
                <a:cs typeface="SKR HEAD1" pitchFamily="2" charset="-78"/>
              </a:rPr>
              <a:t>0</a:t>
            </a:r>
            <a:endParaRPr lang="ar-SA" sz="1200" kern="0" dirty="0">
              <a:solidFill>
                <a:prstClr val="black"/>
              </a:solidFill>
              <a:latin typeface="AR CENA" pitchFamily="2" charset="0"/>
              <a:cs typeface="SKR HEAD1" pitchFamily="2" charset="-78"/>
            </a:endParaRPr>
          </a:p>
        </p:txBody>
      </p:sp>
      <p:pic>
        <p:nvPicPr>
          <p:cNvPr id="2" name="صورة 1">
            <a:extLst>
              <a:ext uri="{FF2B5EF4-FFF2-40B4-BE49-F238E27FC236}">
                <a16:creationId xmlns:a16="http://schemas.microsoft.com/office/drawing/2014/main" id="{4E66EAD4-9561-4394-97ED-5A8F6B5D0540}"/>
              </a:ext>
            </a:extLst>
          </p:cNvPr>
          <p:cNvPicPr>
            <a:picLocks noChangeAspect="1"/>
          </p:cNvPicPr>
          <p:nvPr/>
        </p:nvPicPr>
        <p:blipFill>
          <a:blip r:embed="rId4"/>
          <a:stretch>
            <a:fillRect/>
          </a:stretch>
        </p:blipFill>
        <p:spPr>
          <a:xfrm>
            <a:off x="304800" y="1143000"/>
            <a:ext cx="5426136" cy="5638800"/>
          </a:xfrm>
          <a:prstGeom prst="rect">
            <a:avLst/>
          </a:prstGeom>
        </p:spPr>
      </p:pic>
      <p:sp>
        <p:nvSpPr>
          <p:cNvPr id="6" name="شكل بيضاوي 5">
            <a:extLst>
              <a:ext uri="{FF2B5EF4-FFF2-40B4-BE49-F238E27FC236}">
                <a16:creationId xmlns:a16="http://schemas.microsoft.com/office/drawing/2014/main" id="{520CCB33-75EE-40C5-A62B-9E1292A5A881}"/>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Tree>
    <p:extLst>
      <p:ext uri="{BB962C8B-B14F-4D97-AF65-F5344CB8AC3E}">
        <p14:creationId xmlns:p14="http://schemas.microsoft.com/office/powerpoint/2010/main" val="3659525985"/>
      </p:ext>
    </p:extLst>
  </p:cSld>
  <p:clrMapOvr>
    <a:overrideClrMapping bg1="lt1" tx1="dk1" bg2="lt2" tx2="dk2" accent1="accent1" accent2="accent2" accent3="accent3" accent4="accent4" accent5="accent5" accent6="accent6" hlink="hlink" folHlink="folHlink"/>
  </p:clrMapOvr>
</p:sld>
</file>

<file path=ppt/slides/slide14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C99AB346-EA18-4FCA-9229-A07843048C50}"/>
              </a:ext>
            </a:extLst>
          </p:cNvPr>
          <p:cNvSpPr>
            <a:spLocks noGrp="1" noChangeArrowheads="1"/>
          </p:cNvSpPr>
          <p:nvPr>
            <p:ph type="title"/>
          </p:nvPr>
        </p:nvSpPr>
        <p:spPr>
          <a:xfrm>
            <a:off x="1447800" y="152400"/>
            <a:ext cx="6172200" cy="761988"/>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b="1" dirty="0">
                <a:solidFill>
                  <a:schemeClr val="dk1"/>
                </a:solidFill>
                <a:latin typeface="Traditional Arabic" pitchFamily="18" charset="-78"/>
                <a:ea typeface="+mn-ea"/>
                <a:cs typeface="Traditional Arabic" pitchFamily="18" charset="-78"/>
              </a:rPr>
              <a:t>تطبيق عملي</a:t>
            </a:r>
          </a:p>
        </p:txBody>
      </p:sp>
      <p:sp>
        <p:nvSpPr>
          <p:cNvPr id="34" name="مستطيل مستدير الزوايا 13">
            <a:extLst>
              <a:ext uri="{FF2B5EF4-FFF2-40B4-BE49-F238E27FC236}">
                <a16:creationId xmlns:a16="http://schemas.microsoft.com/office/drawing/2014/main" id="{3DEDD9FC-A6E2-44C4-B299-3385626DEAA5}"/>
              </a:ext>
            </a:extLst>
          </p:cNvPr>
          <p:cNvSpPr/>
          <p:nvPr/>
        </p:nvSpPr>
        <p:spPr>
          <a:xfrm>
            <a:off x="1547191" y="245362"/>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مشاركة المشروع</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9" name="مستطيل مستدير الزوايا 13">
            <a:extLst>
              <a:ext uri="{FF2B5EF4-FFF2-40B4-BE49-F238E27FC236}">
                <a16:creationId xmlns:a16="http://schemas.microsoft.com/office/drawing/2014/main" id="{E9C62AC5-F320-43A8-B587-C815EA3B11F9}"/>
              </a:ext>
            </a:extLst>
          </p:cNvPr>
          <p:cNvSpPr/>
          <p:nvPr/>
        </p:nvSpPr>
        <p:spPr>
          <a:xfrm>
            <a:off x="5257800" y="1600200"/>
            <a:ext cx="3124200" cy="1434762"/>
          </a:xfrm>
          <a:prstGeom prst="wedgeEllipseCallout">
            <a:avLst>
              <a:gd name="adj1" fmla="val -56155"/>
              <a:gd name="adj2" fmla="val 6733"/>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2000" b="1" kern="0" dirty="0">
                <a:solidFill>
                  <a:prstClr val="black"/>
                </a:solidFill>
                <a:latin typeface="Traditional Arabic" pitchFamily="18" charset="-78"/>
                <a:cs typeface="SKR HEAD1" pitchFamily="2" charset="-78"/>
              </a:rPr>
              <a:t>0</a:t>
            </a:r>
            <a:endParaRPr lang="ar-SA" sz="1200" kern="0" dirty="0">
              <a:solidFill>
                <a:prstClr val="black"/>
              </a:solidFill>
              <a:latin typeface="AR CENA" pitchFamily="2" charset="0"/>
              <a:cs typeface="SKR HEAD1" pitchFamily="2" charset="-78"/>
            </a:endParaRPr>
          </a:p>
        </p:txBody>
      </p:sp>
      <p:pic>
        <p:nvPicPr>
          <p:cNvPr id="2" name="صورة 1">
            <a:extLst>
              <a:ext uri="{FF2B5EF4-FFF2-40B4-BE49-F238E27FC236}">
                <a16:creationId xmlns:a16="http://schemas.microsoft.com/office/drawing/2014/main" id="{8AB3606E-BA18-457E-BEAE-C11C534EB60B}"/>
              </a:ext>
            </a:extLst>
          </p:cNvPr>
          <p:cNvPicPr>
            <a:picLocks noChangeAspect="1"/>
          </p:cNvPicPr>
          <p:nvPr/>
        </p:nvPicPr>
        <p:blipFill>
          <a:blip r:embed="rId4"/>
          <a:stretch>
            <a:fillRect/>
          </a:stretch>
        </p:blipFill>
        <p:spPr>
          <a:xfrm>
            <a:off x="1547191" y="3429000"/>
            <a:ext cx="4867275" cy="1971675"/>
          </a:xfrm>
          <a:prstGeom prst="rect">
            <a:avLst/>
          </a:prstGeom>
        </p:spPr>
      </p:pic>
      <p:sp>
        <p:nvSpPr>
          <p:cNvPr id="6" name="شكل بيضاوي 5">
            <a:extLst>
              <a:ext uri="{FF2B5EF4-FFF2-40B4-BE49-F238E27FC236}">
                <a16:creationId xmlns:a16="http://schemas.microsoft.com/office/drawing/2014/main" id="{7A3498B5-9AA0-4486-B8C4-E1D0212B9AFA}"/>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Tree>
    <p:extLst>
      <p:ext uri="{BB962C8B-B14F-4D97-AF65-F5344CB8AC3E}">
        <p14:creationId xmlns:p14="http://schemas.microsoft.com/office/powerpoint/2010/main" val="2536681659"/>
      </p:ext>
    </p:extLst>
  </p:cSld>
  <p:clrMapOvr>
    <a:overrideClrMapping bg1="lt1" tx1="dk1" bg2="lt2" tx2="dk2" accent1="accent1" accent2="accent2" accent3="accent3" accent4="accent4" accent5="accent5" accent6="accent6" hlink="hlink" folHlink="folHlink"/>
  </p:clrMapOvr>
</p:sld>
</file>

<file path=ppt/slides/slide14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C99AB346-EA18-4FCA-9229-A07843048C50}"/>
              </a:ext>
            </a:extLst>
          </p:cNvPr>
          <p:cNvSpPr>
            <a:spLocks noGrp="1" noChangeArrowheads="1"/>
          </p:cNvSpPr>
          <p:nvPr>
            <p:ph type="title"/>
          </p:nvPr>
        </p:nvSpPr>
        <p:spPr>
          <a:xfrm>
            <a:off x="1447800" y="152400"/>
            <a:ext cx="6172200" cy="761988"/>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b="1" dirty="0">
                <a:solidFill>
                  <a:schemeClr val="dk1"/>
                </a:solidFill>
                <a:latin typeface="Traditional Arabic" pitchFamily="18" charset="-78"/>
                <a:ea typeface="+mn-ea"/>
                <a:cs typeface="Traditional Arabic" pitchFamily="18" charset="-78"/>
              </a:rPr>
              <a:t>تطبيق عملي</a:t>
            </a:r>
          </a:p>
        </p:txBody>
      </p:sp>
      <p:sp>
        <p:nvSpPr>
          <p:cNvPr id="34" name="مستطيل مستدير الزوايا 13">
            <a:extLst>
              <a:ext uri="{FF2B5EF4-FFF2-40B4-BE49-F238E27FC236}">
                <a16:creationId xmlns:a16="http://schemas.microsoft.com/office/drawing/2014/main" id="{3DEDD9FC-A6E2-44C4-B299-3385626DEAA5}"/>
              </a:ext>
            </a:extLst>
          </p:cNvPr>
          <p:cNvSpPr/>
          <p:nvPr/>
        </p:nvSpPr>
        <p:spPr>
          <a:xfrm>
            <a:off x="1547191" y="245362"/>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مشاركة المشروع</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9" name="مستطيل مستدير الزوايا 13">
            <a:extLst>
              <a:ext uri="{FF2B5EF4-FFF2-40B4-BE49-F238E27FC236}">
                <a16:creationId xmlns:a16="http://schemas.microsoft.com/office/drawing/2014/main" id="{E9C62AC5-F320-43A8-B587-C815EA3B11F9}"/>
              </a:ext>
            </a:extLst>
          </p:cNvPr>
          <p:cNvSpPr/>
          <p:nvPr/>
        </p:nvSpPr>
        <p:spPr>
          <a:xfrm>
            <a:off x="5257800" y="1600200"/>
            <a:ext cx="3124200" cy="1434762"/>
          </a:xfrm>
          <a:prstGeom prst="wedgeEllipseCallout">
            <a:avLst>
              <a:gd name="adj1" fmla="val -56155"/>
              <a:gd name="adj2" fmla="val 6733"/>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2000" b="1" kern="0" dirty="0">
                <a:solidFill>
                  <a:prstClr val="black"/>
                </a:solidFill>
                <a:latin typeface="Traditional Arabic" pitchFamily="18" charset="-78"/>
                <a:cs typeface="SKR HEAD1" pitchFamily="2" charset="-78"/>
              </a:rPr>
              <a:t>0</a:t>
            </a:r>
            <a:endParaRPr lang="ar-SA" sz="1200" kern="0" dirty="0">
              <a:solidFill>
                <a:prstClr val="black"/>
              </a:solidFill>
              <a:latin typeface="AR CENA" pitchFamily="2" charset="0"/>
              <a:cs typeface="SKR HEAD1" pitchFamily="2" charset="-78"/>
            </a:endParaRPr>
          </a:p>
        </p:txBody>
      </p:sp>
      <p:pic>
        <p:nvPicPr>
          <p:cNvPr id="3" name="صورة 2">
            <a:extLst>
              <a:ext uri="{FF2B5EF4-FFF2-40B4-BE49-F238E27FC236}">
                <a16:creationId xmlns:a16="http://schemas.microsoft.com/office/drawing/2014/main" id="{38D574E8-5233-4F80-8B22-53855E1A4131}"/>
              </a:ext>
            </a:extLst>
          </p:cNvPr>
          <p:cNvPicPr>
            <a:picLocks noChangeAspect="1"/>
          </p:cNvPicPr>
          <p:nvPr/>
        </p:nvPicPr>
        <p:blipFill>
          <a:blip r:embed="rId4"/>
          <a:stretch>
            <a:fillRect/>
          </a:stretch>
        </p:blipFill>
        <p:spPr>
          <a:xfrm>
            <a:off x="198294" y="1524000"/>
            <a:ext cx="5059506" cy="5257800"/>
          </a:xfrm>
          <a:prstGeom prst="rect">
            <a:avLst/>
          </a:prstGeom>
        </p:spPr>
      </p:pic>
      <p:sp>
        <p:nvSpPr>
          <p:cNvPr id="8" name="شكل بيضاوي 7">
            <a:extLst>
              <a:ext uri="{FF2B5EF4-FFF2-40B4-BE49-F238E27FC236}">
                <a16:creationId xmlns:a16="http://schemas.microsoft.com/office/drawing/2014/main" id="{37A8C9DD-F6D9-4955-8C77-073974F0CF5B}"/>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Tree>
    <p:extLst>
      <p:ext uri="{BB962C8B-B14F-4D97-AF65-F5344CB8AC3E}">
        <p14:creationId xmlns:p14="http://schemas.microsoft.com/office/powerpoint/2010/main" val="2046994908"/>
      </p:ext>
    </p:extLst>
  </p:cSld>
  <p:clrMapOvr>
    <a:overrideClrMapping bg1="lt1" tx1="dk1" bg2="lt2" tx2="dk2" accent1="accent1" accent2="accent2" accent3="accent3" accent4="accent4" accent5="accent5" accent6="accent6" hlink="hlink" folHlink="folHlink"/>
  </p:clrMapOvr>
</p:sld>
</file>

<file path=ppt/slides/slide14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File menu with cursor clicking Export as Zip...">
            <a:extLst>
              <a:ext uri="{FF2B5EF4-FFF2-40B4-BE49-F238E27FC236}">
                <a16:creationId xmlns:a16="http://schemas.microsoft.com/office/drawing/2014/main" id="{C9CD0723-AC05-49AB-8EA0-6EB4DD999F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066800"/>
            <a:ext cx="4616090" cy="56982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C99AB346-EA18-4FCA-9229-A07843048C50}"/>
              </a:ext>
            </a:extLst>
          </p:cNvPr>
          <p:cNvSpPr>
            <a:spLocks noGrp="1" noChangeArrowheads="1"/>
          </p:cNvSpPr>
          <p:nvPr>
            <p:ph type="title"/>
          </p:nvPr>
        </p:nvSpPr>
        <p:spPr>
          <a:xfrm>
            <a:off x="1447800" y="152400"/>
            <a:ext cx="6172200" cy="761988"/>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b="1" dirty="0">
                <a:solidFill>
                  <a:schemeClr val="dk1"/>
                </a:solidFill>
                <a:latin typeface="Traditional Arabic" pitchFamily="18" charset="-78"/>
                <a:ea typeface="+mn-ea"/>
                <a:cs typeface="Traditional Arabic" pitchFamily="18" charset="-78"/>
              </a:rPr>
              <a:t>تطبيق عملي</a:t>
            </a:r>
          </a:p>
        </p:txBody>
      </p:sp>
      <p:sp>
        <p:nvSpPr>
          <p:cNvPr id="34" name="مستطيل مستدير الزوايا 13">
            <a:extLst>
              <a:ext uri="{FF2B5EF4-FFF2-40B4-BE49-F238E27FC236}">
                <a16:creationId xmlns:a16="http://schemas.microsoft.com/office/drawing/2014/main" id="{3DEDD9FC-A6E2-44C4-B299-3385626DEAA5}"/>
              </a:ext>
            </a:extLst>
          </p:cNvPr>
          <p:cNvSpPr/>
          <p:nvPr/>
        </p:nvSpPr>
        <p:spPr>
          <a:xfrm>
            <a:off x="1547191" y="245362"/>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000" b="1" kern="0" dirty="0">
                <a:solidFill>
                  <a:prstClr val="black"/>
                </a:solidFill>
                <a:latin typeface="Traditional Arabic" pitchFamily="18" charset="-78"/>
                <a:cs typeface="SKR HEAD1" pitchFamily="2" charset="-78"/>
              </a:rPr>
              <a:t>أرشفة</a:t>
            </a: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 المشروع</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9" name="مستطيل مستدير الزوايا 13">
            <a:extLst>
              <a:ext uri="{FF2B5EF4-FFF2-40B4-BE49-F238E27FC236}">
                <a16:creationId xmlns:a16="http://schemas.microsoft.com/office/drawing/2014/main" id="{E9C62AC5-F320-43A8-B587-C815EA3B11F9}"/>
              </a:ext>
            </a:extLst>
          </p:cNvPr>
          <p:cNvSpPr/>
          <p:nvPr/>
        </p:nvSpPr>
        <p:spPr>
          <a:xfrm>
            <a:off x="4844690" y="4495800"/>
            <a:ext cx="3124200" cy="685800"/>
          </a:xfrm>
          <a:prstGeom prst="wedgeEllipseCallout">
            <a:avLst>
              <a:gd name="adj1" fmla="val -56155"/>
              <a:gd name="adj2" fmla="val 6733"/>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2000" b="1" kern="0" dirty="0">
                <a:solidFill>
                  <a:prstClr val="black"/>
                </a:solidFill>
                <a:latin typeface="Traditional Arabic" pitchFamily="18" charset="-78"/>
                <a:cs typeface="SKR HEAD1" pitchFamily="2" charset="-78"/>
              </a:rPr>
              <a:t>0</a:t>
            </a:r>
            <a:endParaRPr lang="ar-SA" sz="1200" kern="0" dirty="0">
              <a:solidFill>
                <a:prstClr val="black"/>
              </a:solidFill>
              <a:latin typeface="AR CENA" pitchFamily="2" charset="0"/>
              <a:cs typeface="SKR HEAD1" pitchFamily="2" charset="-78"/>
            </a:endParaRPr>
          </a:p>
        </p:txBody>
      </p:sp>
      <p:sp>
        <p:nvSpPr>
          <p:cNvPr id="6" name="مستطيل مستدير الزوايا 13">
            <a:extLst>
              <a:ext uri="{FF2B5EF4-FFF2-40B4-BE49-F238E27FC236}">
                <a16:creationId xmlns:a16="http://schemas.microsoft.com/office/drawing/2014/main" id="{852F5FDF-FF47-4410-9443-82EC8CCD830D}"/>
              </a:ext>
            </a:extLst>
          </p:cNvPr>
          <p:cNvSpPr/>
          <p:nvPr/>
        </p:nvSpPr>
        <p:spPr>
          <a:xfrm>
            <a:off x="4495800" y="5257800"/>
            <a:ext cx="3124200" cy="685800"/>
          </a:xfrm>
          <a:prstGeom prst="wedgeEllipseCallout">
            <a:avLst>
              <a:gd name="adj1" fmla="val -54670"/>
              <a:gd name="adj2" fmla="val -49306"/>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2000" b="1" kern="0" dirty="0">
                <a:solidFill>
                  <a:prstClr val="black"/>
                </a:solidFill>
                <a:latin typeface="Traditional Arabic" pitchFamily="18" charset="-78"/>
                <a:cs typeface="SKR HEAD1" pitchFamily="2" charset="-78"/>
              </a:rPr>
              <a:t>0</a:t>
            </a:r>
            <a:endParaRPr lang="ar-SA" sz="1200" kern="0" dirty="0">
              <a:solidFill>
                <a:prstClr val="black"/>
              </a:solidFill>
              <a:latin typeface="AR CENA" pitchFamily="2" charset="0"/>
              <a:cs typeface="SKR HEAD1" pitchFamily="2" charset="-78"/>
            </a:endParaRPr>
          </a:p>
        </p:txBody>
      </p:sp>
      <p:sp>
        <p:nvSpPr>
          <p:cNvPr id="8" name="شكل بيضاوي 7">
            <a:extLst>
              <a:ext uri="{FF2B5EF4-FFF2-40B4-BE49-F238E27FC236}">
                <a16:creationId xmlns:a16="http://schemas.microsoft.com/office/drawing/2014/main" id="{D83AD923-9A91-41F5-ACF7-B73F59E09256}"/>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Tree>
    <p:extLst>
      <p:ext uri="{BB962C8B-B14F-4D97-AF65-F5344CB8AC3E}">
        <p14:creationId xmlns:p14="http://schemas.microsoft.com/office/powerpoint/2010/main" val="3640874623"/>
      </p:ext>
    </p:extLst>
  </p:cSld>
  <p:clrMapOvr>
    <a:overrideClrMapping bg1="lt1" tx1="dk1" bg2="lt2" tx2="dk2" accent1="accent1" accent2="accent2" accent3="accent3" accent4="accent4" accent5="accent5" accent6="accent6" hlink="hlink" folHlink="folHlink"/>
  </p:clrMapOvr>
</p:sld>
</file>

<file path=ppt/slides/slide14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2" descr="File menu open with Import Zipped Project... selected.">
            <a:extLst>
              <a:ext uri="{FF2B5EF4-FFF2-40B4-BE49-F238E27FC236}">
                <a16:creationId xmlns:a16="http://schemas.microsoft.com/office/drawing/2014/main" id="{7113DBA8-58B6-4EA2-BED9-A8A7D11FC8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253573"/>
            <a:ext cx="5267325" cy="35718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C99AB346-EA18-4FCA-9229-A07843048C50}"/>
              </a:ext>
            </a:extLst>
          </p:cNvPr>
          <p:cNvSpPr>
            <a:spLocks noGrp="1" noChangeArrowheads="1"/>
          </p:cNvSpPr>
          <p:nvPr>
            <p:ph type="title"/>
          </p:nvPr>
        </p:nvSpPr>
        <p:spPr>
          <a:xfrm>
            <a:off x="1447800" y="152400"/>
            <a:ext cx="6172200" cy="761988"/>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b="1" dirty="0">
                <a:solidFill>
                  <a:schemeClr val="dk1"/>
                </a:solidFill>
                <a:latin typeface="Traditional Arabic" pitchFamily="18" charset="-78"/>
                <a:ea typeface="+mn-ea"/>
                <a:cs typeface="Traditional Arabic" pitchFamily="18" charset="-78"/>
              </a:rPr>
              <a:t>تطبيق عملي</a:t>
            </a:r>
          </a:p>
        </p:txBody>
      </p:sp>
      <p:sp>
        <p:nvSpPr>
          <p:cNvPr id="34" name="مستطيل مستدير الزوايا 13">
            <a:extLst>
              <a:ext uri="{FF2B5EF4-FFF2-40B4-BE49-F238E27FC236}">
                <a16:creationId xmlns:a16="http://schemas.microsoft.com/office/drawing/2014/main" id="{3DEDD9FC-A6E2-44C4-B299-3385626DEAA5}"/>
              </a:ext>
            </a:extLst>
          </p:cNvPr>
          <p:cNvSpPr/>
          <p:nvPr/>
        </p:nvSpPr>
        <p:spPr>
          <a:xfrm>
            <a:off x="1547191" y="245362"/>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000" b="1" kern="0" dirty="0">
                <a:solidFill>
                  <a:prstClr val="black"/>
                </a:solidFill>
                <a:latin typeface="Traditional Arabic" pitchFamily="18" charset="-78"/>
                <a:cs typeface="SKR HEAD1" pitchFamily="2" charset="-78"/>
              </a:rPr>
              <a:t>أرشفة</a:t>
            </a: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 المشروع</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9" name="مستطيل مستدير الزوايا 13">
            <a:extLst>
              <a:ext uri="{FF2B5EF4-FFF2-40B4-BE49-F238E27FC236}">
                <a16:creationId xmlns:a16="http://schemas.microsoft.com/office/drawing/2014/main" id="{E9C62AC5-F320-43A8-B587-C815EA3B11F9}"/>
              </a:ext>
            </a:extLst>
          </p:cNvPr>
          <p:cNvSpPr/>
          <p:nvPr/>
        </p:nvSpPr>
        <p:spPr>
          <a:xfrm>
            <a:off x="4844690" y="4495800"/>
            <a:ext cx="3124200" cy="685800"/>
          </a:xfrm>
          <a:prstGeom prst="wedgeEllipseCallout">
            <a:avLst>
              <a:gd name="adj1" fmla="val -56155"/>
              <a:gd name="adj2" fmla="val 6733"/>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2000" b="1" kern="0" dirty="0">
                <a:solidFill>
                  <a:prstClr val="black"/>
                </a:solidFill>
                <a:latin typeface="Traditional Arabic" pitchFamily="18" charset="-78"/>
                <a:cs typeface="SKR HEAD1" pitchFamily="2" charset="-78"/>
              </a:rPr>
              <a:t>0</a:t>
            </a:r>
            <a:endParaRPr lang="ar-SA" sz="1200" kern="0" dirty="0">
              <a:solidFill>
                <a:prstClr val="black"/>
              </a:solidFill>
              <a:latin typeface="AR CENA" pitchFamily="2" charset="0"/>
              <a:cs typeface="SKR HEAD1" pitchFamily="2" charset="-78"/>
            </a:endParaRPr>
          </a:p>
        </p:txBody>
      </p:sp>
      <p:sp>
        <p:nvSpPr>
          <p:cNvPr id="8" name="شكل بيضاوي 7">
            <a:extLst>
              <a:ext uri="{FF2B5EF4-FFF2-40B4-BE49-F238E27FC236}">
                <a16:creationId xmlns:a16="http://schemas.microsoft.com/office/drawing/2014/main" id="{0B250E81-06AC-415E-BFDC-AB9CF6E65D35}"/>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Tree>
    <p:extLst>
      <p:ext uri="{BB962C8B-B14F-4D97-AF65-F5344CB8AC3E}">
        <p14:creationId xmlns:p14="http://schemas.microsoft.com/office/powerpoint/2010/main" val="473820397"/>
      </p:ext>
    </p:extLst>
  </p:cSld>
  <p:clrMapOvr>
    <a:overrideClrMapping bg1="lt1" tx1="dk1" bg2="lt2" tx2="dk2" accent1="accent1" accent2="accent2" accent3="accent3" accent4="accent4" accent5="accent5" accent6="accent6" hlink="hlink" folHlink="folHlink"/>
  </p:clrMapOvr>
</p:sld>
</file>

<file path=ppt/slides/slide14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224D4209-7F6E-4D8B-8F71-CD0BE7907D7B}"/>
              </a:ext>
            </a:extLst>
          </p:cNvPr>
          <p:cNvPicPr>
            <a:picLocks noChangeAspect="1"/>
          </p:cNvPicPr>
          <p:nvPr/>
        </p:nvPicPr>
        <p:blipFill rotWithShape="1">
          <a:blip r:embed="rId4"/>
          <a:srcRect l="85833" b="64815"/>
          <a:stretch/>
        </p:blipFill>
        <p:spPr>
          <a:xfrm>
            <a:off x="228600" y="1276350"/>
            <a:ext cx="3886200" cy="5429250"/>
          </a:xfrm>
          <a:prstGeom prst="rect">
            <a:avLst/>
          </a:prstGeom>
        </p:spPr>
      </p:pic>
      <p:sp>
        <p:nvSpPr>
          <p:cNvPr id="7" name="Rectangle 2">
            <a:extLst>
              <a:ext uri="{FF2B5EF4-FFF2-40B4-BE49-F238E27FC236}">
                <a16:creationId xmlns:a16="http://schemas.microsoft.com/office/drawing/2014/main" id="{C99AB346-EA18-4FCA-9229-A07843048C50}"/>
              </a:ext>
            </a:extLst>
          </p:cNvPr>
          <p:cNvSpPr>
            <a:spLocks noGrp="1" noChangeArrowheads="1"/>
          </p:cNvSpPr>
          <p:nvPr>
            <p:ph type="title"/>
          </p:nvPr>
        </p:nvSpPr>
        <p:spPr>
          <a:xfrm>
            <a:off x="1447800" y="152400"/>
            <a:ext cx="6172200" cy="761988"/>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b="1" dirty="0">
                <a:solidFill>
                  <a:schemeClr val="dk1"/>
                </a:solidFill>
                <a:latin typeface="Traditional Arabic" pitchFamily="18" charset="-78"/>
                <a:ea typeface="+mn-ea"/>
                <a:cs typeface="Traditional Arabic" pitchFamily="18" charset="-78"/>
              </a:rPr>
              <a:t>تطبيق عملي</a:t>
            </a:r>
          </a:p>
        </p:txBody>
      </p:sp>
      <p:sp>
        <p:nvSpPr>
          <p:cNvPr id="34" name="مستطيل مستدير الزوايا 13">
            <a:extLst>
              <a:ext uri="{FF2B5EF4-FFF2-40B4-BE49-F238E27FC236}">
                <a16:creationId xmlns:a16="http://schemas.microsoft.com/office/drawing/2014/main" id="{3DEDD9FC-A6E2-44C4-B299-3385626DEAA5}"/>
              </a:ext>
            </a:extLst>
          </p:cNvPr>
          <p:cNvSpPr/>
          <p:nvPr/>
        </p:nvSpPr>
        <p:spPr>
          <a:xfrm>
            <a:off x="1547191" y="245362"/>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مشاركة المشروع</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22" name="مستطيل 21">
            <a:extLst>
              <a:ext uri="{FF2B5EF4-FFF2-40B4-BE49-F238E27FC236}">
                <a16:creationId xmlns:a16="http://schemas.microsoft.com/office/drawing/2014/main" id="{AB3C1212-F4DB-4757-BBF8-1B64F33A581D}"/>
              </a:ext>
            </a:extLst>
          </p:cNvPr>
          <p:cNvSpPr/>
          <p:nvPr/>
        </p:nvSpPr>
        <p:spPr>
          <a:xfrm>
            <a:off x="2590800" y="1828800"/>
            <a:ext cx="1447800" cy="4572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مستطيل 9">
            <a:extLst>
              <a:ext uri="{FF2B5EF4-FFF2-40B4-BE49-F238E27FC236}">
                <a16:creationId xmlns:a16="http://schemas.microsoft.com/office/drawing/2014/main" id="{C162C6D9-BC96-4B73-92B5-BA0E998F4239}"/>
              </a:ext>
            </a:extLst>
          </p:cNvPr>
          <p:cNvSpPr/>
          <p:nvPr/>
        </p:nvSpPr>
        <p:spPr>
          <a:xfrm>
            <a:off x="959126" y="3124200"/>
            <a:ext cx="2362200" cy="4572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شكل بيضاوي 7">
            <a:extLst>
              <a:ext uri="{FF2B5EF4-FFF2-40B4-BE49-F238E27FC236}">
                <a16:creationId xmlns:a16="http://schemas.microsoft.com/office/drawing/2014/main" id="{86BFF368-914D-4FDA-AB57-1BC0B15DE388}"/>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
        <p:nvSpPr>
          <p:cNvPr id="11" name="مستطيل ذو زوايا قطرية مستديرة 8">
            <a:extLst>
              <a:ext uri="{FF2B5EF4-FFF2-40B4-BE49-F238E27FC236}">
                <a16:creationId xmlns:a16="http://schemas.microsoft.com/office/drawing/2014/main" id="{7A2F3D9A-2DDF-4541-8887-4C3588124EF9}"/>
              </a:ext>
            </a:extLst>
          </p:cNvPr>
          <p:cNvSpPr/>
          <p:nvPr/>
        </p:nvSpPr>
        <p:spPr bwMode="auto">
          <a:xfrm>
            <a:off x="4267200" y="990600"/>
            <a:ext cx="4372004" cy="5791200"/>
          </a:xfrm>
          <a:prstGeom prst="round2DiagRect">
            <a:avLst/>
          </a:prstGeom>
          <a:no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algn="r" rtl="1" fontAlgn="auto">
              <a:spcBef>
                <a:spcPts val="0"/>
              </a:spcBef>
              <a:spcAft>
                <a:spcPts val="0"/>
              </a:spcAft>
            </a:pPr>
            <a:r>
              <a:rPr lang="en-US" sz="2000" b="1" kern="0" dirty="0">
                <a:solidFill>
                  <a:prstClr val="black"/>
                </a:solidFill>
                <a:latin typeface="Traditional Arabic" pitchFamily="18" charset="-78"/>
                <a:cs typeface="SKR HEAD1" pitchFamily="2" charset="-78"/>
              </a:rPr>
              <a:t> </a:t>
            </a:r>
          </a:p>
          <a:p>
            <a:pPr algn="r" rtl="1" fontAlgn="auto">
              <a:spcBef>
                <a:spcPts val="0"/>
              </a:spcBef>
              <a:spcAft>
                <a:spcPts val="0"/>
              </a:spcAft>
            </a:pPr>
            <a:r>
              <a:rPr lang="ar-SA" sz="2000" b="1" kern="0" dirty="0">
                <a:solidFill>
                  <a:prstClr val="black"/>
                </a:solidFill>
                <a:latin typeface="Traditional Arabic" pitchFamily="18" charset="-78"/>
                <a:cs typeface="SKR HEAD1" pitchFamily="2" charset="-78"/>
              </a:rPr>
              <a:t> قد تتساءل أين يمكنني تحميل ملفاتي المنتجة بالبرنامج بهدف إتاحتها للطلاب و غيرهم ؟</a:t>
            </a:r>
          </a:p>
          <a:p>
            <a:pPr algn="r" rtl="1" fontAlgn="auto">
              <a:spcBef>
                <a:spcPts val="0"/>
              </a:spcBef>
              <a:spcAft>
                <a:spcPts val="0"/>
              </a:spcAft>
            </a:pPr>
            <a:r>
              <a:rPr lang="ar-SA" sz="2000" b="1" kern="0" dirty="0">
                <a:solidFill>
                  <a:prstClr val="black"/>
                </a:solidFill>
                <a:latin typeface="Traditional Arabic" pitchFamily="18" charset="-78"/>
                <a:cs typeface="SKR HEAD1" pitchFamily="2" charset="-78"/>
              </a:rPr>
              <a:t>موقع سكرين كاست يملك الإجابة كاملة حيث يتيح لك تحميل و إدارة و مشاركة ملفات المرئية ذات الجودة العالية و عروضك و الصور.</a:t>
            </a:r>
          </a:p>
          <a:p>
            <a:pPr algn="r" rtl="1" fontAlgn="auto">
              <a:spcBef>
                <a:spcPts val="0"/>
              </a:spcBef>
              <a:spcAft>
                <a:spcPts val="0"/>
              </a:spcAft>
            </a:pPr>
            <a:r>
              <a:rPr lang="ar-SA" sz="2000" b="1" kern="0" dirty="0">
                <a:solidFill>
                  <a:prstClr val="black"/>
                </a:solidFill>
                <a:latin typeface="Traditional Arabic" pitchFamily="18" charset="-78"/>
                <a:cs typeface="SKR HEAD1" pitchFamily="2" charset="-78"/>
              </a:rPr>
              <a:t> التحكم بحقوق ملكيتك الفكرية للدرس المنتج.</a:t>
            </a:r>
          </a:p>
          <a:p>
            <a:pPr algn="r" rtl="1" fontAlgn="auto">
              <a:spcBef>
                <a:spcPts val="0"/>
              </a:spcBef>
              <a:spcAft>
                <a:spcPts val="0"/>
              </a:spcAft>
            </a:pPr>
            <a:r>
              <a:rPr lang="ar-SA" sz="2000" b="1" kern="0" dirty="0">
                <a:solidFill>
                  <a:prstClr val="black"/>
                </a:solidFill>
                <a:latin typeface="Traditional Arabic" pitchFamily="18" charset="-78"/>
                <a:cs typeface="SKR HEAD1" pitchFamily="2" charset="-78"/>
              </a:rPr>
              <a:t> الاحتفاظ بالجودة الكاملة للدروس.</a:t>
            </a:r>
          </a:p>
          <a:p>
            <a:pPr algn="r" rtl="1" fontAlgn="auto">
              <a:spcBef>
                <a:spcPts val="0"/>
              </a:spcBef>
              <a:spcAft>
                <a:spcPts val="0"/>
              </a:spcAft>
            </a:pPr>
            <a:r>
              <a:rPr lang="ar-SA" sz="2000" b="1" kern="0" dirty="0">
                <a:solidFill>
                  <a:prstClr val="black"/>
                </a:solidFill>
                <a:latin typeface="Traditional Arabic" pitchFamily="18" charset="-78"/>
                <a:cs typeface="SKR HEAD1" pitchFamily="2" charset="-78"/>
              </a:rPr>
              <a:t> إتاحة مجال لتعليقات و تقييم الزوار من طلاب و غيرهم.</a:t>
            </a:r>
          </a:p>
          <a:p>
            <a:pPr algn="r" rtl="1" fontAlgn="auto">
              <a:spcBef>
                <a:spcPts val="0"/>
              </a:spcBef>
              <a:spcAft>
                <a:spcPts val="0"/>
              </a:spcAft>
            </a:pPr>
            <a:r>
              <a:rPr lang="ar-SA" sz="2000" b="1" kern="0" dirty="0">
                <a:solidFill>
                  <a:prstClr val="black"/>
                </a:solidFill>
                <a:latin typeface="Traditional Arabic" pitchFamily="18" charset="-78"/>
                <a:cs typeface="SKR HEAD1" pitchFamily="2" charset="-78"/>
              </a:rPr>
              <a:t> إمكانية التحميل المباشر من </a:t>
            </a:r>
            <a:r>
              <a:rPr lang="ar-SA" sz="2000" b="1" kern="0">
                <a:solidFill>
                  <a:prstClr val="black"/>
                </a:solidFill>
                <a:latin typeface="Traditional Arabic" pitchFamily="18" charset="-78"/>
                <a:cs typeface="SKR HEAD1" pitchFamily="2" charset="-78"/>
              </a:rPr>
              <a:t>برنامج </a:t>
            </a:r>
            <a:r>
              <a:rPr lang="en-US" sz="2000" b="1" kern="0" dirty="0">
                <a:solidFill>
                  <a:prstClr val="black"/>
                </a:solidFill>
                <a:latin typeface="Traditional Arabic" pitchFamily="18" charset="-78"/>
                <a:cs typeface="SKR HEAD1" pitchFamily="2" charset="-78"/>
              </a:rPr>
              <a:t>Camtasia Studio</a:t>
            </a:r>
            <a:endParaRPr lang="ar-SA" sz="2000" b="1" kern="0" dirty="0">
              <a:solidFill>
                <a:prstClr val="black"/>
              </a:solidFill>
              <a:latin typeface="Traditional Arabic" pitchFamily="18" charset="-78"/>
              <a:cs typeface="SKR HEAD1" pitchFamily="2" charset="-78"/>
            </a:endParaRPr>
          </a:p>
          <a:p>
            <a:pPr algn="r" rtl="1" fontAlgn="auto">
              <a:spcBef>
                <a:spcPts val="0"/>
              </a:spcBef>
              <a:spcAft>
                <a:spcPts val="0"/>
              </a:spcAft>
            </a:pPr>
            <a:r>
              <a:rPr lang="ar-SA" sz="2000" b="1" kern="0" dirty="0">
                <a:solidFill>
                  <a:prstClr val="black"/>
                </a:solidFill>
                <a:latin typeface="Traditional Arabic" pitchFamily="18" charset="-78"/>
                <a:cs typeface="SKR HEAD1" pitchFamily="2" charset="-78"/>
              </a:rPr>
              <a:t> تخصيص مجلدات على الموقع.</a:t>
            </a:r>
          </a:p>
          <a:p>
            <a:pPr algn="r" rtl="1" fontAlgn="auto">
              <a:spcBef>
                <a:spcPts val="0"/>
              </a:spcBef>
              <a:spcAft>
                <a:spcPts val="0"/>
              </a:spcAft>
            </a:pPr>
            <a:r>
              <a:rPr lang="ar-SA" sz="2000" b="1" kern="0" dirty="0">
                <a:solidFill>
                  <a:prstClr val="black"/>
                </a:solidFill>
                <a:latin typeface="Traditional Arabic" pitchFamily="18" charset="-78"/>
                <a:cs typeface="SKR HEAD1" pitchFamily="2" charset="-78"/>
              </a:rPr>
              <a:t> تخصيص مظهر المصغرات.</a:t>
            </a:r>
          </a:p>
          <a:p>
            <a:pPr algn="r" rtl="1" fontAlgn="auto">
              <a:spcBef>
                <a:spcPts val="0"/>
              </a:spcBef>
              <a:spcAft>
                <a:spcPts val="0"/>
              </a:spcAft>
            </a:pPr>
            <a:r>
              <a:rPr lang="ar-SA" sz="2000" b="1" kern="0" dirty="0">
                <a:solidFill>
                  <a:prstClr val="black"/>
                </a:solidFill>
                <a:latin typeface="Traditional Arabic" pitchFamily="18" charset="-78"/>
                <a:cs typeface="SKR HEAD1" pitchFamily="2" charset="-78"/>
              </a:rPr>
              <a:t> سيكون الدرس متاحاً فور الانتهاء من تحميله.</a:t>
            </a:r>
          </a:p>
          <a:p>
            <a:pPr algn="r" rtl="1" fontAlgn="auto">
              <a:spcBef>
                <a:spcPts val="0"/>
              </a:spcBef>
              <a:spcAft>
                <a:spcPts val="0"/>
              </a:spcAft>
            </a:pPr>
            <a:endParaRPr lang="ar-SA" sz="2000" b="1" kern="0" dirty="0">
              <a:solidFill>
                <a:prstClr val="black"/>
              </a:solidFill>
              <a:latin typeface="Traditional Arabic" pitchFamily="18" charset="-78"/>
              <a:cs typeface="SKR HEAD1" pitchFamily="2" charset="-78"/>
            </a:endParaRPr>
          </a:p>
          <a:p>
            <a:pPr algn="r" rtl="1" fontAlgn="auto">
              <a:spcBef>
                <a:spcPts val="0"/>
              </a:spcBef>
              <a:spcAft>
                <a:spcPts val="0"/>
              </a:spcAft>
            </a:pPr>
            <a:r>
              <a:rPr lang="ar-SA" sz="2000" b="1" kern="0" dirty="0">
                <a:solidFill>
                  <a:prstClr val="black"/>
                </a:solidFill>
                <a:latin typeface="Traditional Arabic" pitchFamily="18" charset="-78"/>
                <a:cs typeface="SKR HEAD1" pitchFamily="2" charset="-78"/>
              </a:rPr>
              <a:t> عنوان الموقع</a:t>
            </a:r>
            <a:r>
              <a:rPr lang="ar-SA" sz="2000" b="1" kern="0">
                <a:solidFill>
                  <a:prstClr val="black"/>
                </a:solidFill>
                <a:latin typeface="Traditional Arabic" pitchFamily="18" charset="-78"/>
                <a:cs typeface="SKR HEAD1" pitchFamily="2" charset="-78"/>
              </a:rPr>
              <a:t>: </a:t>
            </a:r>
            <a:r>
              <a:rPr lang="en-US" sz="2000" b="1" kern="0" dirty="0">
                <a:solidFill>
                  <a:prstClr val="black"/>
                </a:solidFill>
                <a:latin typeface="Traditional Arabic" pitchFamily="18" charset="-78"/>
                <a:cs typeface="SKR HEAD1" pitchFamily="2" charset="-78"/>
                <a:hlinkClick r:id="rId5"/>
              </a:rPr>
              <a:t>www.screencast</a:t>
            </a:r>
            <a:r>
              <a:rPr lang="en-US" sz="2000" b="1" kern="0">
                <a:solidFill>
                  <a:prstClr val="black"/>
                </a:solidFill>
                <a:latin typeface="Traditional Arabic" pitchFamily="18" charset="-78"/>
                <a:cs typeface="SKR HEAD1" pitchFamily="2" charset="-78"/>
                <a:hlinkClick r:id="rId5"/>
              </a:rPr>
              <a:t>.com</a:t>
            </a:r>
            <a:endParaRPr lang="en-US" sz="2000" b="1" kern="0" dirty="0">
              <a:solidFill>
                <a:prstClr val="black"/>
              </a:solidFill>
              <a:latin typeface="Traditional Arabic" pitchFamily="18" charset="-78"/>
              <a:cs typeface="SKR HEAD1" pitchFamily="2" charset="-78"/>
            </a:endParaRPr>
          </a:p>
        </p:txBody>
      </p:sp>
    </p:spTree>
    <p:extLst>
      <p:ext uri="{BB962C8B-B14F-4D97-AF65-F5344CB8AC3E}">
        <p14:creationId xmlns:p14="http://schemas.microsoft.com/office/powerpoint/2010/main" val="1176646085"/>
      </p:ext>
    </p:extLst>
  </p:cSld>
  <p:clrMapOvr>
    <a:overrideClrMapping bg1="lt1" tx1="dk1" bg2="lt2" tx2="dk2" accent1="accent1" accent2="accent2" accent3="accent3" accent4="accent4" accent5="accent5" accent6="accent6" hlink="hlink" folHlink="folHlink"/>
  </p:clrMapOvr>
</p:sld>
</file>

<file path=ppt/slides/slide14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224D4209-7F6E-4D8B-8F71-CD0BE7907D7B}"/>
              </a:ext>
            </a:extLst>
          </p:cNvPr>
          <p:cNvPicPr>
            <a:picLocks noChangeAspect="1"/>
          </p:cNvPicPr>
          <p:nvPr/>
        </p:nvPicPr>
        <p:blipFill rotWithShape="1">
          <a:blip r:embed="rId4"/>
          <a:srcRect l="85833" b="64815"/>
          <a:stretch/>
        </p:blipFill>
        <p:spPr>
          <a:xfrm>
            <a:off x="228600" y="1276350"/>
            <a:ext cx="3886200" cy="5429250"/>
          </a:xfrm>
          <a:prstGeom prst="rect">
            <a:avLst/>
          </a:prstGeom>
        </p:spPr>
      </p:pic>
      <p:sp>
        <p:nvSpPr>
          <p:cNvPr id="7" name="Rectangle 2">
            <a:extLst>
              <a:ext uri="{FF2B5EF4-FFF2-40B4-BE49-F238E27FC236}">
                <a16:creationId xmlns:a16="http://schemas.microsoft.com/office/drawing/2014/main" id="{C99AB346-EA18-4FCA-9229-A07843048C50}"/>
              </a:ext>
            </a:extLst>
          </p:cNvPr>
          <p:cNvSpPr>
            <a:spLocks noGrp="1" noChangeArrowheads="1"/>
          </p:cNvSpPr>
          <p:nvPr>
            <p:ph type="title"/>
          </p:nvPr>
        </p:nvSpPr>
        <p:spPr>
          <a:xfrm>
            <a:off x="1447800" y="152400"/>
            <a:ext cx="6172200" cy="761988"/>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b="1" dirty="0">
                <a:solidFill>
                  <a:schemeClr val="dk1"/>
                </a:solidFill>
                <a:latin typeface="Traditional Arabic" pitchFamily="18" charset="-78"/>
                <a:ea typeface="+mn-ea"/>
                <a:cs typeface="Traditional Arabic" pitchFamily="18" charset="-78"/>
              </a:rPr>
              <a:t>تطبيق عملي</a:t>
            </a:r>
          </a:p>
        </p:txBody>
      </p:sp>
      <p:sp>
        <p:nvSpPr>
          <p:cNvPr id="34" name="مستطيل مستدير الزوايا 13">
            <a:extLst>
              <a:ext uri="{FF2B5EF4-FFF2-40B4-BE49-F238E27FC236}">
                <a16:creationId xmlns:a16="http://schemas.microsoft.com/office/drawing/2014/main" id="{3DEDD9FC-A6E2-44C4-B299-3385626DEAA5}"/>
              </a:ext>
            </a:extLst>
          </p:cNvPr>
          <p:cNvSpPr/>
          <p:nvPr/>
        </p:nvSpPr>
        <p:spPr>
          <a:xfrm>
            <a:off x="1547191" y="245362"/>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مشاركة المشروع</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22" name="مستطيل 21">
            <a:extLst>
              <a:ext uri="{FF2B5EF4-FFF2-40B4-BE49-F238E27FC236}">
                <a16:creationId xmlns:a16="http://schemas.microsoft.com/office/drawing/2014/main" id="{AB3C1212-F4DB-4757-BBF8-1B64F33A581D}"/>
              </a:ext>
            </a:extLst>
          </p:cNvPr>
          <p:cNvSpPr/>
          <p:nvPr/>
        </p:nvSpPr>
        <p:spPr>
          <a:xfrm>
            <a:off x="2590800" y="1828800"/>
            <a:ext cx="1447800" cy="4572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مستدير الزوايا 13">
            <a:extLst>
              <a:ext uri="{FF2B5EF4-FFF2-40B4-BE49-F238E27FC236}">
                <a16:creationId xmlns:a16="http://schemas.microsoft.com/office/drawing/2014/main" id="{E9C62AC5-F320-43A8-B587-C815EA3B11F9}"/>
              </a:ext>
            </a:extLst>
          </p:cNvPr>
          <p:cNvSpPr/>
          <p:nvPr/>
        </p:nvSpPr>
        <p:spPr>
          <a:xfrm>
            <a:off x="4343400" y="1276350"/>
            <a:ext cx="3124200" cy="1434762"/>
          </a:xfrm>
          <a:prstGeom prst="wedgeEllipseCallout">
            <a:avLst>
              <a:gd name="adj1" fmla="val -56155"/>
              <a:gd name="adj2" fmla="val 6733"/>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000" b="1" kern="0" dirty="0">
                <a:solidFill>
                  <a:prstClr val="black"/>
                </a:solidFill>
                <a:latin typeface="Traditional Arabic" pitchFamily="18" charset="-78"/>
                <a:cs typeface="SKR HEAD1" pitchFamily="2" charset="-78"/>
              </a:rPr>
              <a:t>اضغط مشاركة </a:t>
            </a:r>
            <a:r>
              <a:rPr lang="en-US" sz="2000" b="1" kern="0" dirty="0">
                <a:solidFill>
                  <a:prstClr val="black"/>
                </a:solidFill>
                <a:latin typeface="Traditional Arabic" pitchFamily="18" charset="-78"/>
                <a:cs typeface="SKR HEAD1" pitchFamily="2" charset="-78"/>
              </a:rPr>
              <a:t>Share</a:t>
            </a:r>
            <a:endParaRPr lang="ar-SA" sz="1200" kern="0" dirty="0">
              <a:solidFill>
                <a:prstClr val="black"/>
              </a:solidFill>
              <a:latin typeface="AR CENA" pitchFamily="2" charset="0"/>
              <a:cs typeface="SKR HEAD1" pitchFamily="2" charset="-78"/>
            </a:endParaRPr>
          </a:p>
        </p:txBody>
      </p:sp>
      <p:sp>
        <p:nvSpPr>
          <p:cNvPr id="10" name="مستطيل 9">
            <a:extLst>
              <a:ext uri="{FF2B5EF4-FFF2-40B4-BE49-F238E27FC236}">
                <a16:creationId xmlns:a16="http://schemas.microsoft.com/office/drawing/2014/main" id="{C162C6D9-BC96-4B73-92B5-BA0E998F4239}"/>
              </a:ext>
            </a:extLst>
          </p:cNvPr>
          <p:cNvSpPr/>
          <p:nvPr/>
        </p:nvSpPr>
        <p:spPr>
          <a:xfrm>
            <a:off x="990600" y="3762375"/>
            <a:ext cx="2362200" cy="4572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شكل بيضاوي 7">
            <a:extLst>
              <a:ext uri="{FF2B5EF4-FFF2-40B4-BE49-F238E27FC236}">
                <a16:creationId xmlns:a16="http://schemas.microsoft.com/office/drawing/2014/main" id="{86BFF368-914D-4FDA-AB57-1BC0B15DE388}"/>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Tree>
    <p:extLst>
      <p:ext uri="{BB962C8B-B14F-4D97-AF65-F5344CB8AC3E}">
        <p14:creationId xmlns:p14="http://schemas.microsoft.com/office/powerpoint/2010/main" val="3219895917"/>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704800" y="219146"/>
            <a:ext cx="7467600" cy="778098"/>
          </a:xfrm>
          <a:prstGeom prst="roundRect">
            <a:avLst/>
          </a:prstGeom>
        </p:spPr>
        <p:style>
          <a:lnRef idx="2">
            <a:schemeClr val="accent1"/>
          </a:lnRef>
          <a:fillRef idx="1">
            <a:schemeClr val="lt1"/>
          </a:fillRef>
          <a:effectRef idx="0">
            <a:schemeClr val="accent1"/>
          </a:effectRef>
          <a:fontRef idx="minor">
            <a:schemeClr val="dk1"/>
          </a:fontRef>
        </p:style>
        <p:txBody>
          <a:bodyPr anchor="ctr">
            <a:normAutofit/>
          </a:bodyPr>
          <a:lstStyle/>
          <a:p>
            <a:pPr algn="ctr"/>
            <a:r>
              <a:rPr lang="ar-SA" sz="3200" dirty="0">
                <a:solidFill>
                  <a:schemeClr val="tx1"/>
                </a:solidFill>
                <a:latin typeface="BoutrosART" panose="020A0503020102020204" pitchFamily="18" charset="-78"/>
                <a:ea typeface="BoutrosART" panose="020A0503020102020204" pitchFamily="18" charset="-78"/>
                <a:cs typeface="AGA Aladdin Regular" pitchFamily="2" charset="-78"/>
              </a:rPr>
              <a:t>كامتيجا</a:t>
            </a:r>
            <a:r>
              <a:rPr lang="ar-SA" sz="3200" dirty="0">
                <a:solidFill>
                  <a:schemeClr val="tx1"/>
                </a:solidFill>
                <a:latin typeface="BoutrosART" panose="020A0503020102020204" pitchFamily="18" charset="-78"/>
                <a:ea typeface="BoutrosART" panose="020A0503020102020204" pitchFamily="18" charset="-78"/>
                <a:cs typeface="AF_Taif Normal" pitchFamily="2" charset="-78"/>
              </a:rPr>
              <a:t> </a:t>
            </a:r>
            <a:r>
              <a:rPr lang="en-US" sz="3200" dirty="0">
                <a:solidFill>
                  <a:schemeClr val="tx1"/>
                </a:solidFill>
                <a:latin typeface="BoutrosART" panose="020A0503020102020204" pitchFamily="18" charset="-78"/>
                <a:ea typeface="BoutrosART" panose="020A0503020102020204" pitchFamily="18" charset="-78"/>
                <a:cs typeface="AF_Taif Normal" pitchFamily="2" charset="-78"/>
              </a:rPr>
              <a:t>Camtasia Studio</a:t>
            </a:r>
          </a:p>
        </p:txBody>
      </p:sp>
      <p:sp>
        <p:nvSpPr>
          <p:cNvPr id="5" name="شكل بيضاوي 4"/>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
        <p:nvSpPr>
          <p:cNvPr id="16" name="مستطيل مستدير الزوايا 15"/>
          <p:cNvSpPr/>
          <p:nvPr/>
        </p:nvSpPr>
        <p:spPr>
          <a:xfrm>
            <a:off x="704800" y="1172813"/>
            <a:ext cx="7060017" cy="887666"/>
          </a:xfrm>
          <a:prstGeom prst="roundRect">
            <a:avLst/>
          </a:prstGeom>
        </p:spPr>
        <p:style>
          <a:lnRef idx="2">
            <a:schemeClr val="accent1"/>
          </a:lnRef>
          <a:fillRef idx="1">
            <a:schemeClr val="lt1"/>
          </a:fillRef>
          <a:effectRef idx="0">
            <a:schemeClr val="accent1"/>
          </a:effectRef>
          <a:fontRef idx="minor">
            <a:schemeClr val="dk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small" spc="0" normalizeH="0" baseline="0" noProof="0" dirty="0">
                <a:ln>
                  <a:noFill/>
                </a:ln>
                <a:solidFill>
                  <a:prstClr val="black"/>
                </a:solidFill>
                <a:effectLst/>
                <a:uLnTx/>
                <a:uFillTx/>
                <a:latin typeface="Traditional Arabic" panose="02020603050405020304" pitchFamily="18" charset="-78"/>
                <a:ea typeface="BoutrosART" panose="020A0503020102020204" pitchFamily="18" charset="-78"/>
                <a:cs typeface="Traditional Arabic" panose="02020603050405020304" pitchFamily="18" charset="-78"/>
              </a:rPr>
              <a:t>شعار كامتيجا ستوديو: تصميم احترافي بدون مهارات عالية.</a:t>
            </a:r>
            <a:endParaRPr kumimoji="0" lang="ar-SA" sz="2800" b="0" i="1" u="sng" strike="noStrike" kern="1200" cap="small" spc="0" normalizeH="0" baseline="0" noProof="0" dirty="0">
              <a:ln>
                <a:noFill/>
              </a:ln>
              <a:solidFill>
                <a:prstClr val="black"/>
              </a:solidFill>
              <a:effectLst/>
              <a:uLnTx/>
              <a:uFillTx/>
              <a:latin typeface="Traditional Arabic" panose="02020603050405020304" pitchFamily="18" charset="-78"/>
              <a:ea typeface="BoutrosART" panose="020A0503020102020204" pitchFamily="18" charset="-78"/>
              <a:cs typeface="Traditional Arabic" panose="02020603050405020304" pitchFamily="18" charset="-78"/>
            </a:endParaRPr>
          </a:p>
        </p:txBody>
      </p:sp>
      <p:pic>
        <p:nvPicPr>
          <p:cNvPr id="11" name="Picture 2" descr="http://blog.edmodo.com/wp-content/uploads/2012/04/training-group-badge-icon-296x3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7173" y="296393"/>
            <a:ext cx="615289" cy="623604"/>
          </a:xfrm>
          <a:prstGeom prst="rect">
            <a:avLst/>
          </a:prstGeom>
          <a:noFill/>
          <a:extLst>
            <a:ext uri="{909E8E84-426E-40DD-AFC4-6F175D3DCCD1}">
              <a14:hiddenFill xmlns:a14="http://schemas.microsoft.com/office/drawing/2010/main">
                <a:solidFill>
                  <a:srgbClr val="FFFFFF"/>
                </a:solidFill>
              </a14:hiddenFill>
            </a:ext>
          </a:extLst>
        </p:spPr>
      </p:pic>
      <p:sp>
        <p:nvSpPr>
          <p:cNvPr id="7" name="مستطيل 6">
            <a:extLst>
              <a:ext uri="{FF2B5EF4-FFF2-40B4-BE49-F238E27FC236}">
                <a16:creationId xmlns:a16="http://schemas.microsoft.com/office/drawing/2014/main" id="{801A1229-C447-406D-AFAD-F8765B5DBC25}"/>
              </a:ext>
            </a:extLst>
          </p:cNvPr>
          <p:cNvSpPr/>
          <p:nvPr/>
        </p:nvSpPr>
        <p:spPr>
          <a:xfrm>
            <a:off x="539552" y="2996952"/>
            <a:ext cx="1008112" cy="28803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entury Schoolbook"/>
              <a:ea typeface="+mn-ea"/>
              <a:cs typeface="Times New Roman" panose="02020603050405020304" pitchFamily="18" charset="0"/>
            </a:endParaRPr>
          </a:p>
        </p:txBody>
      </p:sp>
      <p:pic>
        <p:nvPicPr>
          <p:cNvPr id="6" name="صورة 5">
            <a:extLst>
              <a:ext uri="{FF2B5EF4-FFF2-40B4-BE49-F238E27FC236}">
                <a16:creationId xmlns:a16="http://schemas.microsoft.com/office/drawing/2014/main" id="{C2F4D0E6-2943-41D3-8D0E-FD347D87C795}"/>
              </a:ext>
            </a:extLst>
          </p:cNvPr>
          <p:cNvPicPr>
            <a:picLocks noChangeAspect="1"/>
          </p:cNvPicPr>
          <p:nvPr/>
        </p:nvPicPr>
        <p:blipFill>
          <a:blip r:embed="rId4"/>
          <a:stretch>
            <a:fillRect/>
          </a:stretch>
        </p:blipFill>
        <p:spPr>
          <a:xfrm>
            <a:off x="279293" y="2743200"/>
            <a:ext cx="8332487" cy="3094924"/>
          </a:xfrm>
          <a:prstGeom prst="rect">
            <a:avLst/>
          </a:prstGeom>
          <a:ln>
            <a:noFill/>
          </a:ln>
          <a:effectLst>
            <a:softEdge rad="112500"/>
          </a:effectLst>
        </p:spPr>
      </p:pic>
      <p:sp>
        <p:nvSpPr>
          <p:cNvPr id="8" name="عنصر نائب للمحتوى 2">
            <a:extLst>
              <a:ext uri="{FF2B5EF4-FFF2-40B4-BE49-F238E27FC236}">
                <a16:creationId xmlns:a16="http://schemas.microsoft.com/office/drawing/2014/main" id="{D005DCBC-8D4C-46BE-A2B9-C267E6AE8F68}"/>
              </a:ext>
            </a:extLst>
          </p:cNvPr>
          <p:cNvSpPr>
            <a:spLocks noGrp="1"/>
          </p:cNvSpPr>
          <p:nvPr>
            <p:ph sz="quarter" idx="1"/>
          </p:nvPr>
        </p:nvSpPr>
        <p:spPr>
          <a:xfrm>
            <a:off x="249476" y="5965049"/>
            <a:ext cx="7515341" cy="778098"/>
          </a:xfrm>
          <a:prstGeom prst="roundRect">
            <a:avLst/>
          </a:prstGeom>
        </p:spPr>
        <p:style>
          <a:lnRef idx="2">
            <a:schemeClr val="accent1"/>
          </a:lnRef>
          <a:fillRef idx="1">
            <a:schemeClr val="lt1"/>
          </a:fillRef>
          <a:effectRef idx="0">
            <a:schemeClr val="accent1"/>
          </a:effectRef>
          <a:fontRef idx="minor">
            <a:schemeClr val="dk1"/>
          </a:fontRef>
        </p:style>
        <p:txBody>
          <a:bodyPr anchor="ctr">
            <a:normAutofit/>
          </a:bodyPr>
          <a:lstStyle/>
          <a:p>
            <a:pPr marL="0" indent="0" algn="ctr">
              <a:buNone/>
            </a:pPr>
            <a:r>
              <a:rPr lang="ar-SA" dirty="0">
                <a:cs typeface="AF_Taif Normal" pitchFamily="2" charset="-78"/>
              </a:rPr>
              <a:t>سهولة الاستخدام. بسبب واجهته السهلة و الجميلة.</a:t>
            </a:r>
          </a:p>
        </p:txBody>
      </p:sp>
    </p:spTree>
    <p:extLst>
      <p:ext uri="{BB962C8B-B14F-4D97-AF65-F5344CB8AC3E}">
        <p14:creationId xmlns:p14="http://schemas.microsoft.com/office/powerpoint/2010/main" val="239513977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5DF4BBC5-5C06-4FC5-9683-1B84AA17B48D}"/>
              </a:ext>
            </a:extLst>
          </p:cNvPr>
          <p:cNvPicPr>
            <a:picLocks noChangeAspect="1"/>
          </p:cNvPicPr>
          <p:nvPr/>
        </p:nvPicPr>
        <p:blipFill>
          <a:blip r:embed="rId4"/>
          <a:stretch>
            <a:fillRect/>
          </a:stretch>
        </p:blipFill>
        <p:spPr>
          <a:xfrm>
            <a:off x="228600" y="1162548"/>
            <a:ext cx="5334000" cy="5543052"/>
          </a:xfrm>
          <a:prstGeom prst="rect">
            <a:avLst/>
          </a:prstGeom>
        </p:spPr>
      </p:pic>
      <p:sp>
        <p:nvSpPr>
          <p:cNvPr id="7" name="Rectangle 2">
            <a:extLst>
              <a:ext uri="{FF2B5EF4-FFF2-40B4-BE49-F238E27FC236}">
                <a16:creationId xmlns:a16="http://schemas.microsoft.com/office/drawing/2014/main" id="{C99AB346-EA18-4FCA-9229-A07843048C50}"/>
              </a:ext>
            </a:extLst>
          </p:cNvPr>
          <p:cNvSpPr>
            <a:spLocks noGrp="1" noChangeArrowheads="1"/>
          </p:cNvSpPr>
          <p:nvPr>
            <p:ph type="title"/>
          </p:nvPr>
        </p:nvSpPr>
        <p:spPr>
          <a:xfrm>
            <a:off x="1447800" y="152400"/>
            <a:ext cx="6172200" cy="761988"/>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b="1" dirty="0">
                <a:solidFill>
                  <a:schemeClr val="dk1"/>
                </a:solidFill>
                <a:latin typeface="Traditional Arabic" pitchFamily="18" charset="-78"/>
                <a:ea typeface="+mn-ea"/>
                <a:cs typeface="Traditional Arabic" pitchFamily="18" charset="-78"/>
              </a:rPr>
              <a:t>تطبيق عملي</a:t>
            </a:r>
          </a:p>
        </p:txBody>
      </p:sp>
      <p:sp>
        <p:nvSpPr>
          <p:cNvPr id="34" name="مستطيل مستدير الزوايا 13">
            <a:extLst>
              <a:ext uri="{FF2B5EF4-FFF2-40B4-BE49-F238E27FC236}">
                <a16:creationId xmlns:a16="http://schemas.microsoft.com/office/drawing/2014/main" id="{3DEDD9FC-A6E2-44C4-B299-3385626DEAA5}"/>
              </a:ext>
            </a:extLst>
          </p:cNvPr>
          <p:cNvSpPr/>
          <p:nvPr/>
        </p:nvSpPr>
        <p:spPr>
          <a:xfrm>
            <a:off x="1547191" y="245362"/>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مشاركة المشروع</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22" name="مستطيل 21">
            <a:extLst>
              <a:ext uri="{FF2B5EF4-FFF2-40B4-BE49-F238E27FC236}">
                <a16:creationId xmlns:a16="http://schemas.microsoft.com/office/drawing/2014/main" id="{AB3C1212-F4DB-4757-BBF8-1B64F33A581D}"/>
              </a:ext>
            </a:extLst>
          </p:cNvPr>
          <p:cNvSpPr/>
          <p:nvPr/>
        </p:nvSpPr>
        <p:spPr>
          <a:xfrm>
            <a:off x="304800" y="2057400"/>
            <a:ext cx="1371600" cy="381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مستدير الزوايا 13">
            <a:extLst>
              <a:ext uri="{FF2B5EF4-FFF2-40B4-BE49-F238E27FC236}">
                <a16:creationId xmlns:a16="http://schemas.microsoft.com/office/drawing/2014/main" id="{E9C62AC5-F320-43A8-B587-C815EA3B11F9}"/>
              </a:ext>
            </a:extLst>
          </p:cNvPr>
          <p:cNvSpPr/>
          <p:nvPr/>
        </p:nvSpPr>
        <p:spPr>
          <a:xfrm>
            <a:off x="4343400" y="1276350"/>
            <a:ext cx="3124200" cy="1434762"/>
          </a:xfrm>
          <a:prstGeom prst="wedgeEllipseCallout">
            <a:avLst>
              <a:gd name="adj1" fmla="val -56155"/>
              <a:gd name="adj2" fmla="val 6733"/>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000" b="1" kern="0" dirty="0">
                <a:solidFill>
                  <a:prstClr val="black"/>
                </a:solidFill>
                <a:latin typeface="Traditional Arabic" pitchFamily="18" charset="-78"/>
                <a:cs typeface="SKR HEAD1" pitchFamily="2" charset="-78"/>
              </a:rPr>
              <a:t>0</a:t>
            </a:r>
            <a:endParaRPr lang="ar-SA" sz="1200" kern="0" dirty="0">
              <a:solidFill>
                <a:prstClr val="black"/>
              </a:solidFill>
              <a:latin typeface="AR CENA" pitchFamily="2" charset="0"/>
              <a:cs typeface="SKR HEAD1" pitchFamily="2" charset="-78"/>
            </a:endParaRPr>
          </a:p>
        </p:txBody>
      </p:sp>
      <p:sp>
        <p:nvSpPr>
          <p:cNvPr id="10" name="مستطيل 9">
            <a:extLst>
              <a:ext uri="{FF2B5EF4-FFF2-40B4-BE49-F238E27FC236}">
                <a16:creationId xmlns:a16="http://schemas.microsoft.com/office/drawing/2014/main" id="{C162C6D9-BC96-4B73-92B5-BA0E998F4239}"/>
              </a:ext>
            </a:extLst>
          </p:cNvPr>
          <p:cNvSpPr/>
          <p:nvPr/>
        </p:nvSpPr>
        <p:spPr>
          <a:xfrm>
            <a:off x="1547190" y="3200400"/>
            <a:ext cx="2415209" cy="1143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شكل بيضاوي 10">
            <a:extLst>
              <a:ext uri="{FF2B5EF4-FFF2-40B4-BE49-F238E27FC236}">
                <a16:creationId xmlns:a16="http://schemas.microsoft.com/office/drawing/2014/main" id="{26307A5D-28C5-431D-8679-3CCAE8A424AB}"/>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Tree>
    <p:extLst>
      <p:ext uri="{BB962C8B-B14F-4D97-AF65-F5344CB8AC3E}">
        <p14:creationId xmlns:p14="http://schemas.microsoft.com/office/powerpoint/2010/main" val="4233136103"/>
      </p:ext>
    </p:extLst>
  </p:cSld>
  <p:clrMapOvr>
    <a:overrideClrMapping bg1="lt1" tx1="dk1" bg2="lt2" tx2="dk2" accent1="accent1" accent2="accent2" accent3="accent3" accent4="accent4" accent5="accent5" accent6="accent6" hlink="hlink" folHlink="folHlink"/>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شكل بيضاوي 4"/>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
        <p:nvSpPr>
          <p:cNvPr id="8" name="عنوان 1">
            <a:extLst>
              <a:ext uri="{FF2B5EF4-FFF2-40B4-BE49-F238E27FC236}">
                <a16:creationId xmlns:a16="http://schemas.microsoft.com/office/drawing/2014/main" id="{A263C26C-5914-4001-92C9-516A7569CE3B}"/>
              </a:ext>
            </a:extLst>
          </p:cNvPr>
          <p:cNvSpPr txBox="1">
            <a:spLocks/>
          </p:cNvSpPr>
          <p:nvPr/>
        </p:nvSpPr>
        <p:spPr>
          <a:xfrm>
            <a:off x="906290" y="1052736"/>
            <a:ext cx="7166172" cy="642942"/>
          </a:xfrm>
          <a:prstGeom prst="roundRect">
            <a:avLst/>
          </a:prstGeom>
        </p:spPr>
        <p:style>
          <a:lnRef idx="2">
            <a:schemeClr val="accent1"/>
          </a:lnRef>
          <a:fillRef idx="1">
            <a:schemeClr val="lt1"/>
          </a:fillRef>
          <a:effectRef idx="0">
            <a:schemeClr val="accent1"/>
          </a:effectRef>
          <a:fontRef idx="minor">
            <a:schemeClr val="dk1"/>
          </a:fontRef>
        </p:style>
        <p:txBody>
          <a:bodyPr vert="horz" anchor="ctr">
            <a:normAutofit/>
          </a:bodyPr>
          <a:lstStyle>
            <a:lvl1pPr algn="l" rtl="1" eaLnBrk="1" latinLnBrk="0" hangingPunct="1">
              <a:spcBef>
                <a:spcPct val="0"/>
              </a:spcBef>
              <a:buNone/>
              <a:defRPr kumimoji="0" sz="3000" b="0" i="0" u="none" kern="1200" cap="small"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200" b="1" i="0" u="none" strike="noStrike" kern="1200" cap="small" spc="0" normalizeH="0" baseline="0" noProof="0" dirty="0">
                <a:ln>
                  <a:noFill/>
                </a:ln>
                <a:solidFill>
                  <a:prstClr val="black"/>
                </a:solidFill>
                <a:effectLst/>
                <a:uLnTx/>
                <a:uFillTx/>
                <a:latin typeface="Traditional Arabic" panose="02020603050405020304" pitchFamily="18" charset="-78"/>
                <a:ea typeface="+mn-ea"/>
                <a:cs typeface="Traditional Arabic" panose="02020603050405020304" pitchFamily="18" charset="-78"/>
              </a:rPr>
              <a:t>ما هو موقع </a:t>
            </a:r>
            <a:r>
              <a:rPr kumimoji="0" lang="en-US" sz="3200" b="1" i="0" u="none" strike="noStrike" kern="1200" cap="small" spc="0" normalizeH="0" baseline="0" noProof="0" dirty="0">
                <a:ln>
                  <a:noFill/>
                </a:ln>
                <a:solidFill>
                  <a:prstClr val="black"/>
                </a:solidFill>
                <a:effectLst/>
                <a:uLnTx/>
                <a:uFillTx/>
                <a:latin typeface="Traditional Arabic" panose="02020603050405020304" pitchFamily="18" charset="-78"/>
                <a:ea typeface="+mn-ea"/>
                <a:cs typeface="Traditional Arabic" panose="02020603050405020304" pitchFamily="18" charset="-78"/>
              </a:rPr>
              <a:t>Vimeo ?</a:t>
            </a:r>
            <a:endParaRPr kumimoji="0" lang="ar-SA" sz="3200" b="1" i="0" u="none" strike="noStrike" kern="1200" cap="small" spc="0" normalizeH="0" baseline="0" noProof="0" dirty="0">
              <a:ln>
                <a:noFill/>
              </a:ln>
              <a:solidFill>
                <a:prstClr val="black"/>
              </a:solidFill>
              <a:effectLst/>
              <a:uLnTx/>
              <a:uFillTx/>
              <a:latin typeface="Traditional Arabic" panose="02020603050405020304" pitchFamily="18" charset="-78"/>
              <a:ea typeface="+mn-ea"/>
              <a:cs typeface="Traditional Arabic" panose="02020603050405020304" pitchFamily="18" charset="-78"/>
            </a:endParaRPr>
          </a:p>
        </p:txBody>
      </p:sp>
      <p:sp>
        <p:nvSpPr>
          <p:cNvPr id="9" name="عنوان 1">
            <a:extLst>
              <a:ext uri="{FF2B5EF4-FFF2-40B4-BE49-F238E27FC236}">
                <a16:creationId xmlns:a16="http://schemas.microsoft.com/office/drawing/2014/main" id="{3923495F-9BF9-4C64-B79F-75D2B7CFEAAF}"/>
              </a:ext>
            </a:extLst>
          </p:cNvPr>
          <p:cNvSpPr txBox="1">
            <a:spLocks/>
          </p:cNvSpPr>
          <p:nvPr/>
        </p:nvSpPr>
        <p:spPr>
          <a:xfrm>
            <a:off x="467544" y="1916832"/>
            <a:ext cx="8043664" cy="2160240"/>
          </a:xfrm>
          <a:prstGeom prst="roundRect">
            <a:avLst/>
          </a:prstGeom>
        </p:spPr>
        <p:style>
          <a:lnRef idx="2">
            <a:schemeClr val="accent1"/>
          </a:lnRef>
          <a:fillRef idx="1">
            <a:schemeClr val="lt1"/>
          </a:fillRef>
          <a:effectRef idx="0">
            <a:schemeClr val="accent1"/>
          </a:effectRef>
          <a:fontRef idx="minor">
            <a:schemeClr val="dk1"/>
          </a:fontRef>
        </p:style>
        <p:txBody>
          <a:bodyPr vert="horz" anchor="ctr">
            <a:normAutofit/>
          </a:bodyPr>
          <a:lstStyle>
            <a:lvl1pPr algn="l" rtl="1" eaLnBrk="1" latinLnBrk="0" hangingPunct="1">
              <a:spcBef>
                <a:spcPct val="0"/>
              </a:spcBef>
              <a:buNone/>
              <a:defRPr kumimoji="0" sz="3000" b="0" i="0" u="none" kern="1200" cap="small"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457200" marR="0" lvl="0" indent="-457200" algn="just" defTabSz="914400" rtl="1"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ar-SA" sz="3200" b="1" i="0" u="none" strike="noStrike" kern="1200" cap="small" spc="0" normalizeH="0" baseline="0" noProof="0" dirty="0" err="1">
                <a:ln>
                  <a:noFill/>
                </a:ln>
                <a:solidFill>
                  <a:prstClr val="black"/>
                </a:solidFill>
                <a:effectLst/>
                <a:uLnTx/>
                <a:uFillTx/>
                <a:latin typeface="Traditional Arabic" panose="02020603050405020304" pitchFamily="18" charset="-78"/>
                <a:ea typeface="+mn-ea"/>
                <a:cs typeface="Traditional Arabic" panose="02020603050405020304" pitchFamily="18" charset="-78"/>
              </a:rPr>
              <a:t>فيميو</a:t>
            </a:r>
            <a:r>
              <a:rPr kumimoji="0" lang="ar-SA" sz="3200" b="1" i="0" u="none" strike="noStrike" kern="1200" cap="small" spc="0" normalizeH="0" baseline="0" noProof="0" dirty="0">
                <a:ln>
                  <a:noFill/>
                </a:ln>
                <a:solidFill>
                  <a:prstClr val="black"/>
                </a:solidFill>
                <a:effectLst/>
                <a:uLnTx/>
                <a:uFillTx/>
                <a:latin typeface="Traditional Arabic" panose="02020603050405020304" pitchFamily="18" charset="-78"/>
                <a:ea typeface="+mn-ea"/>
                <a:cs typeface="Traditional Arabic" panose="02020603050405020304" pitchFamily="18" charset="-78"/>
              </a:rPr>
              <a:t> هو موقع يتيح للمستخدم رفع ملفات الفيديو ومشاركتها أو حتى استخدامها في مواقع الاتصال الاجتماعية، تم تأسيس الموقع في نوفمبر 2004 عن طريق زاك كلاين وجيك </a:t>
            </a:r>
            <a:r>
              <a:rPr kumimoji="0" lang="ar-SA" sz="3200" b="1" i="0" u="none" strike="noStrike" kern="1200" cap="small" spc="0" normalizeH="0" baseline="0" noProof="0" dirty="0" err="1">
                <a:ln>
                  <a:noFill/>
                </a:ln>
                <a:solidFill>
                  <a:prstClr val="black"/>
                </a:solidFill>
                <a:effectLst/>
                <a:uLnTx/>
                <a:uFillTx/>
                <a:latin typeface="Traditional Arabic" panose="02020603050405020304" pitchFamily="18" charset="-78"/>
                <a:ea typeface="+mn-ea"/>
                <a:cs typeface="Traditional Arabic" panose="02020603050405020304" pitchFamily="18" charset="-78"/>
              </a:rPr>
              <a:t>لودويك</a:t>
            </a:r>
            <a:r>
              <a:rPr kumimoji="0" lang="ar-SA" sz="3200" b="1" i="0" u="none" strike="noStrike" kern="1200" cap="small" spc="0" normalizeH="0" baseline="0" noProof="0" dirty="0">
                <a:ln>
                  <a:noFill/>
                </a:ln>
                <a:solidFill>
                  <a:prstClr val="black"/>
                </a:solidFill>
                <a:effectLst/>
                <a:uLnTx/>
                <a:uFillTx/>
                <a:latin typeface="Traditional Arabic" panose="02020603050405020304" pitchFamily="18" charset="-78"/>
                <a:ea typeface="+mn-ea"/>
                <a:cs typeface="Traditional Arabic" panose="02020603050405020304" pitchFamily="18" charset="-78"/>
              </a:rPr>
              <a:t>. </a:t>
            </a:r>
            <a:r>
              <a:rPr kumimoji="0" lang="ar-SA" sz="2000" b="1" i="0" u="none" strike="noStrike" kern="1200" cap="small" spc="0" normalizeH="0" baseline="0" noProof="0" dirty="0">
                <a:ln>
                  <a:noFill/>
                </a:ln>
                <a:solidFill>
                  <a:prstClr val="black"/>
                </a:solidFill>
                <a:effectLst/>
                <a:uLnTx/>
                <a:uFillTx/>
                <a:latin typeface="Traditional Arabic" panose="02020603050405020304" pitchFamily="18" charset="-78"/>
                <a:ea typeface="+mn-ea"/>
                <a:cs typeface="Traditional Arabic" panose="02020603050405020304" pitchFamily="18" charset="-78"/>
              </a:rPr>
              <a:t>(ويكيبيديا)</a:t>
            </a:r>
            <a:endParaRPr kumimoji="0" lang="ar-SA" sz="3200" b="1" i="0" u="none" strike="noStrike" kern="1200" cap="small" spc="0" normalizeH="0" baseline="0" noProof="0" dirty="0">
              <a:ln>
                <a:noFill/>
              </a:ln>
              <a:solidFill>
                <a:prstClr val="black"/>
              </a:solidFill>
              <a:effectLst/>
              <a:uLnTx/>
              <a:uFillTx/>
              <a:latin typeface="Traditional Arabic" panose="02020603050405020304" pitchFamily="18" charset="-78"/>
              <a:ea typeface="+mn-ea"/>
              <a:cs typeface="Traditional Arabic" panose="02020603050405020304" pitchFamily="18" charset="-78"/>
            </a:endParaRPr>
          </a:p>
        </p:txBody>
      </p:sp>
      <p:pic>
        <p:nvPicPr>
          <p:cNvPr id="3" name="صورة 2">
            <a:extLst>
              <a:ext uri="{FF2B5EF4-FFF2-40B4-BE49-F238E27FC236}">
                <a16:creationId xmlns:a16="http://schemas.microsoft.com/office/drawing/2014/main" id="{F4BFE449-831E-4470-83C3-2B5F5E21B7A0}"/>
              </a:ext>
            </a:extLst>
          </p:cNvPr>
          <p:cNvPicPr>
            <a:picLocks noChangeAspect="1"/>
          </p:cNvPicPr>
          <p:nvPr/>
        </p:nvPicPr>
        <p:blipFill>
          <a:blip r:embed="rId3"/>
          <a:stretch>
            <a:fillRect/>
          </a:stretch>
        </p:blipFill>
        <p:spPr>
          <a:xfrm>
            <a:off x="179512" y="5373216"/>
            <a:ext cx="7704856" cy="1364327"/>
          </a:xfrm>
          <a:prstGeom prst="rect">
            <a:avLst/>
          </a:prstGeom>
        </p:spPr>
      </p:pic>
      <p:sp>
        <p:nvSpPr>
          <p:cNvPr id="10" name="Rectangle 2">
            <a:extLst>
              <a:ext uri="{FF2B5EF4-FFF2-40B4-BE49-F238E27FC236}">
                <a16:creationId xmlns:a16="http://schemas.microsoft.com/office/drawing/2014/main" id="{ED56826F-B80D-4196-9E02-24C2C1379391}"/>
              </a:ext>
            </a:extLst>
          </p:cNvPr>
          <p:cNvSpPr>
            <a:spLocks noGrp="1" noChangeArrowheads="1"/>
          </p:cNvSpPr>
          <p:nvPr>
            <p:ph type="title"/>
          </p:nvPr>
        </p:nvSpPr>
        <p:spPr>
          <a:xfrm>
            <a:off x="1447800" y="152400"/>
            <a:ext cx="6172200" cy="761988"/>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b="1" dirty="0">
                <a:solidFill>
                  <a:schemeClr val="dk1"/>
                </a:solidFill>
                <a:latin typeface="Traditional Arabic" pitchFamily="18" charset="-78"/>
                <a:ea typeface="+mn-ea"/>
                <a:cs typeface="Traditional Arabic" pitchFamily="18" charset="-78"/>
              </a:rPr>
              <a:t>تطبيق عملي</a:t>
            </a:r>
          </a:p>
        </p:txBody>
      </p:sp>
      <p:sp>
        <p:nvSpPr>
          <p:cNvPr id="11" name="مستطيل مستدير الزوايا 13">
            <a:extLst>
              <a:ext uri="{FF2B5EF4-FFF2-40B4-BE49-F238E27FC236}">
                <a16:creationId xmlns:a16="http://schemas.microsoft.com/office/drawing/2014/main" id="{7E702541-F27F-43FF-BFE0-51DE4278F2E7}"/>
              </a:ext>
            </a:extLst>
          </p:cNvPr>
          <p:cNvSpPr/>
          <p:nvPr/>
        </p:nvSpPr>
        <p:spPr>
          <a:xfrm>
            <a:off x="1547191" y="245362"/>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مشاركة المشروع</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pic>
        <p:nvPicPr>
          <p:cNvPr id="1026" name="Picture 2" descr="Vimeo icon">
            <a:extLst>
              <a:ext uri="{FF2B5EF4-FFF2-40B4-BE49-F238E27FC236}">
                <a16:creationId xmlns:a16="http://schemas.microsoft.com/office/drawing/2014/main" id="{94A7B170-C877-4F29-92C6-6C1E0D1236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1009" y="156900"/>
            <a:ext cx="685800" cy="68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447229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224D4209-7F6E-4D8B-8F71-CD0BE7907D7B}"/>
              </a:ext>
            </a:extLst>
          </p:cNvPr>
          <p:cNvPicPr>
            <a:picLocks noChangeAspect="1"/>
          </p:cNvPicPr>
          <p:nvPr/>
        </p:nvPicPr>
        <p:blipFill rotWithShape="1">
          <a:blip r:embed="rId4"/>
          <a:srcRect l="85833" b="64815"/>
          <a:stretch/>
        </p:blipFill>
        <p:spPr>
          <a:xfrm>
            <a:off x="228600" y="1276350"/>
            <a:ext cx="3886200" cy="5429250"/>
          </a:xfrm>
          <a:prstGeom prst="rect">
            <a:avLst/>
          </a:prstGeom>
        </p:spPr>
      </p:pic>
      <p:sp>
        <p:nvSpPr>
          <p:cNvPr id="7" name="Rectangle 2">
            <a:extLst>
              <a:ext uri="{FF2B5EF4-FFF2-40B4-BE49-F238E27FC236}">
                <a16:creationId xmlns:a16="http://schemas.microsoft.com/office/drawing/2014/main" id="{C99AB346-EA18-4FCA-9229-A07843048C50}"/>
              </a:ext>
            </a:extLst>
          </p:cNvPr>
          <p:cNvSpPr>
            <a:spLocks noGrp="1" noChangeArrowheads="1"/>
          </p:cNvSpPr>
          <p:nvPr>
            <p:ph type="title"/>
          </p:nvPr>
        </p:nvSpPr>
        <p:spPr>
          <a:xfrm>
            <a:off x="1447800" y="152400"/>
            <a:ext cx="6172200" cy="761988"/>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b="1" dirty="0">
                <a:solidFill>
                  <a:schemeClr val="dk1"/>
                </a:solidFill>
                <a:latin typeface="Traditional Arabic" pitchFamily="18" charset="-78"/>
                <a:ea typeface="+mn-ea"/>
                <a:cs typeface="Traditional Arabic" pitchFamily="18" charset="-78"/>
              </a:rPr>
              <a:t>تطبيق عملي</a:t>
            </a:r>
          </a:p>
        </p:txBody>
      </p:sp>
      <p:sp>
        <p:nvSpPr>
          <p:cNvPr id="34" name="مستطيل مستدير الزوايا 13">
            <a:extLst>
              <a:ext uri="{FF2B5EF4-FFF2-40B4-BE49-F238E27FC236}">
                <a16:creationId xmlns:a16="http://schemas.microsoft.com/office/drawing/2014/main" id="{3DEDD9FC-A6E2-44C4-B299-3385626DEAA5}"/>
              </a:ext>
            </a:extLst>
          </p:cNvPr>
          <p:cNvSpPr/>
          <p:nvPr/>
        </p:nvSpPr>
        <p:spPr>
          <a:xfrm>
            <a:off x="1547191" y="245362"/>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مشاركة المشروع</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22" name="مستطيل 21">
            <a:extLst>
              <a:ext uri="{FF2B5EF4-FFF2-40B4-BE49-F238E27FC236}">
                <a16:creationId xmlns:a16="http://schemas.microsoft.com/office/drawing/2014/main" id="{AB3C1212-F4DB-4757-BBF8-1B64F33A581D}"/>
              </a:ext>
            </a:extLst>
          </p:cNvPr>
          <p:cNvSpPr/>
          <p:nvPr/>
        </p:nvSpPr>
        <p:spPr>
          <a:xfrm>
            <a:off x="2590800" y="1828800"/>
            <a:ext cx="1447800" cy="4572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مستدير الزوايا 13">
            <a:extLst>
              <a:ext uri="{FF2B5EF4-FFF2-40B4-BE49-F238E27FC236}">
                <a16:creationId xmlns:a16="http://schemas.microsoft.com/office/drawing/2014/main" id="{E9C62AC5-F320-43A8-B587-C815EA3B11F9}"/>
              </a:ext>
            </a:extLst>
          </p:cNvPr>
          <p:cNvSpPr/>
          <p:nvPr/>
        </p:nvSpPr>
        <p:spPr>
          <a:xfrm>
            <a:off x="4343400" y="1276350"/>
            <a:ext cx="3124200" cy="1434762"/>
          </a:xfrm>
          <a:prstGeom prst="wedgeEllipseCallout">
            <a:avLst>
              <a:gd name="adj1" fmla="val -56155"/>
              <a:gd name="adj2" fmla="val 6733"/>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000" b="1" kern="0" dirty="0">
                <a:solidFill>
                  <a:prstClr val="black"/>
                </a:solidFill>
                <a:latin typeface="Traditional Arabic" pitchFamily="18" charset="-78"/>
                <a:cs typeface="SKR HEAD1" pitchFamily="2" charset="-78"/>
              </a:rPr>
              <a:t>اضغط مشاركة </a:t>
            </a:r>
            <a:r>
              <a:rPr lang="en-US" sz="2000" b="1" kern="0" dirty="0">
                <a:solidFill>
                  <a:prstClr val="black"/>
                </a:solidFill>
                <a:latin typeface="Traditional Arabic" pitchFamily="18" charset="-78"/>
                <a:cs typeface="SKR HEAD1" pitchFamily="2" charset="-78"/>
              </a:rPr>
              <a:t>Share</a:t>
            </a:r>
            <a:endParaRPr lang="ar-SA" sz="1200" kern="0" dirty="0">
              <a:solidFill>
                <a:prstClr val="black"/>
              </a:solidFill>
              <a:latin typeface="AR CENA" pitchFamily="2" charset="0"/>
              <a:cs typeface="SKR HEAD1" pitchFamily="2" charset="-78"/>
            </a:endParaRPr>
          </a:p>
        </p:txBody>
      </p:sp>
      <p:sp>
        <p:nvSpPr>
          <p:cNvPr id="10" name="مستطيل 9">
            <a:extLst>
              <a:ext uri="{FF2B5EF4-FFF2-40B4-BE49-F238E27FC236}">
                <a16:creationId xmlns:a16="http://schemas.microsoft.com/office/drawing/2014/main" id="{C162C6D9-BC96-4B73-92B5-BA0E998F4239}"/>
              </a:ext>
            </a:extLst>
          </p:cNvPr>
          <p:cNvSpPr/>
          <p:nvPr/>
        </p:nvSpPr>
        <p:spPr>
          <a:xfrm>
            <a:off x="880622" y="4419600"/>
            <a:ext cx="2362200" cy="4572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شكل بيضاوي 7">
            <a:extLst>
              <a:ext uri="{FF2B5EF4-FFF2-40B4-BE49-F238E27FC236}">
                <a16:creationId xmlns:a16="http://schemas.microsoft.com/office/drawing/2014/main" id="{FEE7D9A7-35B7-4617-9059-79CDB3E70DC2}"/>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Tree>
    <p:extLst>
      <p:ext uri="{BB962C8B-B14F-4D97-AF65-F5344CB8AC3E}">
        <p14:creationId xmlns:p14="http://schemas.microsoft.com/office/powerpoint/2010/main" val="1661408113"/>
      </p:ext>
    </p:extLst>
  </p:cSld>
  <p:clrMapOvr>
    <a:overrideClrMapping bg1="lt1" tx1="dk1" bg2="lt2" tx2="dk2" accent1="accent1" accent2="accent2" accent3="accent3" accent4="accent4" accent5="accent5" accent6="accent6" hlink="hlink" folHlink="folHlink"/>
  </p:clrMapOvr>
</p:sld>
</file>

<file path=ppt/slides/slide15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224D4209-7F6E-4D8B-8F71-CD0BE7907D7B}"/>
              </a:ext>
            </a:extLst>
          </p:cNvPr>
          <p:cNvPicPr>
            <a:picLocks noChangeAspect="1"/>
          </p:cNvPicPr>
          <p:nvPr/>
        </p:nvPicPr>
        <p:blipFill rotWithShape="1">
          <a:blip r:embed="rId4"/>
          <a:srcRect l="85833" b="64815"/>
          <a:stretch/>
        </p:blipFill>
        <p:spPr>
          <a:xfrm>
            <a:off x="228600" y="1276350"/>
            <a:ext cx="3886200" cy="5429250"/>
          </a:xfrm>
          <a:prstGeom prst="rect">
            <a:avLst/>
          </a:prstGeom>
        </p:spPr>
      </p:pic>
      <p:sp>
        <p:nvSpPr>
          <p:cNvPr id="7" name="Rectangle 2">
            <a:extLst>
              <a:ext uri="{FF2B5EF4-FFF2-40B4-BE49-F238E27FC236}">
                <a16:creationId xmlns:a16="http://schemas.microsoft.com/office/drawing/2014/main" id="{C99AB346-EA18-4FCA-9229-A07843048C50}"/>
              </a:ext>
            </a:extLst>
          </p:cNvPr>
          <p:cNvSpPr>
            <a:spLocks noGrp="1" noChangeArrowheads="1"/>
          </p:cNvSpPr>
          <p:nvPr>
            <p:ph type="title"/>
          </p:nvPr>
        </p:nvSpPr>
        <p:spPr>
          <a:xfrm>
            <a:off x="1447800" y="152400"/>
            <a:ext cx="6172200" cy="761988"/>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b="1" dirty="0">
                <a:solidFill>
                  <a:schemeClr val="dk1"/>
                </a:solidFill>
                <a:latin typeface="Traditional Arabic" pitchFamily="18" charset="-78"/>
                <a:ea typeface="+mn-ea"/>
                <a:cs typeface="Traditional Arabic" pitchFamily="18" charset="-78"/>
              </a:rPr>
              <a:t>تطبيق عملي</a:t>
            </a:r>
          </a:p>
        </p:txBody>
      </p:sp>
      <p:sp>
        <p:nvSpPr>
          <p:cNvPr id="34" name="مستطيل مستدير الزوايا 13">
            <a:extLst>
              <a:ext uri="{FF2B5EF4-FFF2-40B4-BE49-F238E27FC236}">
                <a16:creationId xmlns:a16="http://schemas.microsoft.com/office/drawing/2014/main" id="{3DEDD9FC-A6E2-44C4-B299-3385626DEAA5}"/>
              </a:ext>
            </a:extLst>
          </p:cNvPr>
          <p:cNvSpPr/>
          <p:nvPr/>
        </p:nvSpPr>
        <p:spPr>
          <a:xfrm>
            <a:off x="1547191" y="245362"/>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مشاركة المشروع</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22" name="مستطيل 21">
            <a:extLst>
              <a:ext uri="{FF2B5EF4-FFF2-40B4-BE49-F238E27FC236}">
                <a16:creationId xmlns:a16="http://schemas.microsoft.com/office/drawing/2014/main" id="{AB3C1212-F4DB-4757-BBF8-1B64F33A581D}"/>
              </a:ext>
            </a:extLst>
          </p:cNvPr>
          <p:cNvSpPr/>
          <p:nvPr/>
        </p:nvSpPr>
        <p:spPr>
          <a:xfrm>
            <a:off x="2590800" y="1828800"/>
            <a:ext cx="1447800" cy="4572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مستدير الزوايا 13">
            <a:extLst>
              <a:ext uri="{FF2B5EF4-FFF2-40B4-BE49-F238E27FC236}">
                <a16:creationId xmlns:a16="http://schemas.microsoft.com/office/drawing/2014/main" id="{E9C62AC5-F320-43A8-B587-C815EA3B11F9}"/>
              </a:ext>
            </a:extLst>
          </p:cNvPr>
          <p:cNvSpPr/>
          <p:nvPr/>
        </p:nvSpPr>
        <p:spPr>
          <a:xfrm>
            <a:off x="4343400" y="1276350"/>
            <a:ext cx="3124200" cy="1434762"/>
          </a:xfrm>
          <a:prstGeom prst="wedgeEllipseCallout">
            <a:avLst>
              <a:gd name="adj1" fmla="val -56155"/>
              <a:gd name="adj2" fmla="val 6733"/>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000" b="1" kern="0" dirty="0">
                <a:solidFill>
                  <a:prstClr val="black"/>
                </a:solidFill>
                <a:latin typeface="Traditional Arabic" pitchFamily="18" charset="-78"/>
                <a:cs typeface="SKR HEAD1" pitchFamily="2" charset="-78"/>
              </a:rPr>
              <a:t>اضغط مشاركة </a:t>
            </a:r>
            <a:r>
              <a:rPr lang="en-US" sz="2000" b="1" kern="0" dirty="0">
                <a:solidFill>
                  <a:prstClr val="black"/>
                </a:solidFill>
                <a:latin typeface="Traditional Arabic" pitchFamily="18" charset="-78"/>
                <a:cs typeface="SKR HEAD1" pitchFamily="2" charset="-78"/>
              </a:rPr>
              <a:t>Share</a:t>
            </a:r>
            <a:endParaRPr lang="ar-SA" sz="1200" kern="0" dirty="0">
              <a:solidFill>
                <a:prstClr val="black"/>
              </a:solidFill>
              <a:latin typeface="AR CENA" pitchFamily="2" charset="0"/>
              <a:cs typeface="SKR HEAD1" pitchFamily="2" charset="-78"/>
            </a:endParaRPr>
          </a:p>
        </p:txBody>
      </p:sp>
      <p:sp>
        <p:nvSpPr>
          <p:cNvPr id="10" name="مستطيل 9">
            <a:extLst>
              <a:ext uri="{FF2B5EF4-FFF2-40B4-BE49-F238E27FC236}">
                <a16:creationId xmlns:a16="http://schemas.microsoft.com/office/drawing/2014/main" id="{C162C6D9-BC96-4B73-92B5-BA0E998F4239}"/>
              </a:ext>
            </a:extLst>
          </p:cNvPr>
          <p:cNvSpPr/>
          <p:nvPr/>
        </p:nvSpPr>
        <p:spPr>
          <a:xfrm>
            <a:off x="873996" y="5029200"/>
            <a:ext cx="2362200" cy="4572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شكل بيضاوي 7">
            <a:extLst>
              <a:ext uri="{FF2B5EF4-FFF2-40B4-BE49-F238E27FC236}">
                <a16:creationId xmlns:a16="http://schemas.microsoft.com/office/drawing/2014/main" id="{FEE7D9A7-35B7-4617-9059-79CDB3E70DC2}"/>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Tree>
    <p:extLst>
      <p:ext uri="{BB962C8B-B14F-4D97-AF65-F5344CB8AC3E}">
        <p14:creationId xmlns:p14="http://schemas.microsoft.com/office/powerpoint/2010/main" val="3244226523"/>
      </p:ext>
    </p:extLst>
  </p:cSld>
  <p:clrMapOvr>
    <a:overrideClrMapping bg1="lt1" tx1="dk1" bg2="lt2" tx2="dk2" accent1="accent1" accent2="accent2" accent3="accent3" accent4="accent4" accent5="accent5" accent6="accent6" hlink="hlink" folHlink="folHlink"/>
  </p:clrMapOvr>
</p:sld>
</file>

<file path=ppt/slides/slide15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224D4209-7F6E-4D8B-8F71-CD0BE7907D7B}"/>
              </a:ext>
            </a:extLst>
          </p:cNvPr>
          <p:cNvPicPr>
            <a:picLocks noChangeAspect="1"/>
          </p:cNvPicPr>
          <p:nvPr/>
        </p:nvPicPr>
        <p:blipFill rotWithShape="1">
          <a:blip r:embed="rId4"/>
          <a:srcRect l="85833" b="64815"/>
          <a:stretch/>
        </p:blipFill>
        <p:spPr>
          <a:xfrm>
            <a:off x="228600" y="1276350"/>
            <a:ext cx="3886200" cy="5429250"/>
          </a:xfrm>
          <a:prstGeom prst="rect">
            <a:avLst/>
          </a:prstGeom>
        </p:spPr>
      </p:pic>
      <p:sp>
        <p:nvSpPr>
          <p:cNvPr id="7" name="Rectangle 2">
            <a:extLst>
              <a:ext uri="{FF2B5EF4-FFF2-40B4-BE49-F238E27FC236}">
                <a16:creationId xmlns:a16="http://schemas.microsoft.com/office/drawing/2014/main" id="{C99AB346-EA18-4FCA-9229-A07843048C50}"/>
              </a:ext>
            </a:extLst>
          </p:cNvPr>
          <p:cNvSpPr>
            <a:spLocks noGrp="1" noChangeArrowheads="1"/>
          </p:cNvSpPr>
          <p:nvPr>
            <p:ph type="title"/>
          </p:nvPr>
        </p:nvSpPr>
        <p:spPr>
          <a:xfrm>
            <a:off x="1447800" y="152400"/>
            <a:ext cx="6172200" cy="761988"/>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b="1" dirty="0">
                <a:solidFill>
                  <a:schemeClr val="dk1"/>
                </a:solidFill>
                <a:latin typeface="Traditional Arabic" pitchFamily="18" charset="-78"/>
                <a:ea typeface="+mn-ea"/>
                <a:cs typeface="Traditional Arabic" pitchFamily="18" charset="-78"/>
              </a:rPr>
              <a:t>تطبيق عملي</a:t>
            </a:r>
          </a:p>
        </p:txBody>
      </p:sp>
      <p:sp>
        <p:nvSpPr>
          <p:cNvPr id="34" name="مستطيل مستدير الزوايا 13">
            <a:extLst>
              <a:ext uri="{FF2B5EF4-FFF2-40B4-BE49-F238E27FC236}">
                <a16:creationId xmlns:a16="http://schemas.microsoft.com/office/drawing/2014/main" id="{3DEDD9FC-A6E2-44C4-B299-3385626DEAA5}"/>
              </a:ext>
            </a:extLst>
          </p:cNvPr>
          <p:cNvSpPr/>
          <p:nvPr/>
        </p:nvSpPr>
        <p:spPr>
          <a:xfrm>
            <a:off x="1547191" y="245362"/>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مشاركة المشروع</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22" name="مستطيل 21">
            <a:extLst>
              <a:ext uri="{FF2B5EF4-FFF2-40B4-BE49-F238E27FC236}">
                <a16:creationId xmlns:a16="http://schemas.microsoft.com/office/drawing/2014/main" id="{AB3C1212-F4DB-4757-BBF8-1B64F33A581D}"/>
              </a:ext>
            </a:extLst>
          </p:cNvPr>
          <p:cNvSpPr/>
          <p:nvPr/>
        </p:nvSpPr>
        <p:spPr>
          <a:xfrm>
            <a:off x="2590800" y="1828800"/>
            <a:ext cx="1447800" cy="4572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مستدير الزوايا 13">
            <a:extLst>
              <a:ext uri="{FF2B5EF4-FFF2-40B4-BE49-F238E27FC236}">
                <a16:creationId xmlns:a16="http://schemas.microsoft.com/office/drawing/2014/main" id="{E9C62AC5-F320-43A8-B587-C815EA3B11F9}"/>
              </a:ext>
            </a:extLst>
          </p:cNvPr>
          <p:cNvSpPr/>
          <p:nvPr/>
        </p:nvSpPr>
        <p:spPr>
          <a:xfrm>
            <a:off x="4343400" y="1276350"/>
            <a:ext cx="3124200" cy="1434762"/>
          </a:xfrm>
          <a:prstGeom prst="wedgeEllipseCallout">
            <a:avLst>
              <a:gd name="adj1" fmla="val -56155"/>
              <a:gd name="adj2" fmla="val 6733"/>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000" b="1" kern="0" dirty="0">
                <a:solidFill>
                  <a:prstClr val="black"/>
                </a:solidFill>
                <a:latin typeface="Traditional Arabic" pitchFamily="18" charset="-78"/>
                <a:cs typeface="SKR HEAD1" pitchFamily="2" charset="-78"/>
              </a:rPr>
              <a:t>اضغط مشاركة </a:t>
            </a:r>
            <a:r>
              <a:rPr lang="en-US" sz="2000" b="1" kern="0" dirty="0">
                <a:solidFill>
                  <a:prstClr val="black"/>
                </a:solidFill>
                <a:latin typeface="Traditional Arabic" pitchFamily="18" charset="-78"/>
                <a:cs typeface="SKR HEAD1" pitchFamily="2" charset="-78"/>
              </a:rPr>
              <a:t>Share</a:t>
            </a:r>
            <a:endParaRPr lang="ar-SA" sz="1200" kern="0" dirty="0">
              <a:solidFill>
                <a:prstClr val="black"/>
              </a:solidFill>
              <a:latin typeface="AR CENA" pitchFamily="2" charset="0"/>
              <a:cs typeface="SKR HEAD1" pitchFamily="2" charset="-78"/>
            </a:endParaRPr>
          </a:p>
        </p:txBody>
      </p:sp>
      <p:sp>
        <p:nvSpPr>
          <p:cNvPr id="10" name="مستطيل 9">
            <a:extLst>
              <a:ext uri="{FF2B5EF4-FFF2-40B4-BE49-F238E27FC236}">
                <a16:creationId xmlns:a16="http://schemas.microsoft.com/office/drawing/2014/main" id="{C162C6D9-BC96-4B73-92B5-BA0E998F4239}"/>
              </a:ext>
            </a:extLst>
          </p:cNvPr>
          <p:cNvSpPr/>
          <p:nvPr/>
        </p:nvSpPr>
        <p:spPr>
          <a:xfrm>
            <a:off x="860744" y="5643578"/>
            <a:ext cx="2796856" cy="64294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شكل بيضاوي 7">
            <a:extLst>
              <a:ext uri="{FF2B5EF4-FFF2-40B4-BE49-F238E27FC236}">
                <a16:creationId xmlns:a16="http://schemas.microsoft.com/office/drawing/2014/main" id="{FEE7D9A7-35B7-4617-9059-79CDB3E70DC2}"/>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pic>
        <p:nvPicPr>
          <p:cNvPr id="3" name="صورة 2">
            <a:extLst>
              <a:ext uri="{FF2B5EF4-FFF2-40B4-BE49-F238E27FC236}">
                <a16:creationId xmlns:a16="http://schemas.microsoft.com/office/drawing/2014/main" id="{9E4845B2-C004-4198-8956-464D5AC8DA38}"/>
              </a:ext>
            </a:extLst>
          </p:cNvPr>
          <p:cNvPicPr>
            <a:picLocks noChangeAspect="1"/>
          </p:cNvPicPr>
          <p:nvPr/>
        </p:nvPicPr>
        <p:blipFill>
          <a:blip r:embed="rId5"/>
          <a:stretch>
            <a:fillRect/>
          </a:stretch>
        </p:blipFill>
        <p:spPr>
          <a:xfrm>
            <a:off x="1272322" y="0"/>
            <a:ext cx="6599355" cy="6858000"/>
          </a:xfrm>
          <a:prstGeom prst="rect">
            <a:avLst/>
          </a:prstGeom>
        </p:spPr>
      </p:pic>
    </p:spTree>
    <p:extLst>
      <p:ext uri="{BB962C8B-B14F-4D97-AF65-F5344CB8AC3E}">
        <p14:creationId xmlns:p14="http://schemas.microsoft.com/office/powerpoint/2010/main" val="2626034367"/>
      </p:ext>
    </p:extLst>
  </p:cSld>
  <p:clrMapOvr>
    <a:overrideClrMapping bg1="lt1" tx1="dk1" bg2="lt2" tx2="dk2" accent1="accent1" accent2="accent2" accent3="accent3" accent4="accent4" accent5="accent5" accent6="accent6" hlink="hlink" folHlink="folHlink"/>
  </p:clrMapOvr>
</p:sld>
</file>

<file path=ppt/slides/slide15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9E4845B2-C004-4198-8956-464D5AC8DA38}"/>
              </a:ext>
            </a:extLst>
          </p:cNvPr>
          <p:cNvPicPr>
            <a:picLocks noChangeAspect="1"/>
          </p:cNvPicPr>
          <p:nvPr/>
        </p:nvPicPr>
        <p:blipFill>
          <a:blip r:embed="rId4"/>
          <a:stretch>
            <a:fillRect/>
          </a:stretch>
        </p:blipFill>
        <p:spPr>
          <a:xfrm>
            <a:off x="245756" y="1180376"/>
            <a:ext cx="5316844" cy="5525224"/>
          </a:xfrm>
          <a:prstGeom prst="rect">
            <a:avLst/>
          </a:prstGeom>
        </p:spPr>
      </p:pic>
      <p:sp>
        <p:nvSpPr>
          <p:cNvPr id="7" name="Rectangle 2">
            <a:extLst>
              <a:ext uri="{FF2B5EF4-FFF2-40B4-BE49-F238E27FC236}">
                <a16:creationId xmlns:a16="http://schemas.microsoft.com/office/drawing/2014/main" id="{C99AB346-EA18-4FCA-9229-A07843048C50}"/>
              </a:ext>
            </a:extLst>
          </p:cNvPr>
          <p:cNvSpPr>
            <a:spLocks noGrp="1" noChangeArrowheads="1"/>
          </p:cNvSpPr>
          <p:nvPr>
            <p:ph type="title"/>
          </p:nvPr>
        </p:nvSpPr>
        <p:spPr>
          <a:xfrm>
            <a:off x="1447800" y="152400"/>
            <a:ext cx="6172200" cy="761988"/>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b="1" dirty="0">
                <a:solidFill>
                  <a:schemeClr val="dk1"/>
                </a:solidFill>
                <a:latin typeface="Traditional Arabic" pitchFamily="18" charset="-78"/>
                <a:ea typeface="+mn-ea"/>
                <a:cs typeface="Traditional Arabic" pitchFamily="18" charset="-78"/>
              </a:rPr>
              <a:t>تطبيق عملي</a:t>
            </a:r>
          </a:p>
        </p:txBody>
      </p:sp>
      <p:sp>
        <p:nvSpPr>
          <p:cNvPr id="34" name="مستطيل مستدير الزوايا 13">
            <a:extLst>
              <a:ext uri="{FF2B5EF4-FFF2-40B4-BE49-F238E27FC236}">
                <a16:creationId xmlns:a16="http://schemas.microsoft.com/office/drawing/2014/main" id="{3DEDD9FC-A6E2-44C4-B299-3385626DEAA5}"/>
              </a:ext>
            </a:extLst>
          </p:cNvPr>
          <p:cNvSpPr/>
          <p:nvPr/>
        </p:nvSpPr>
        <p:spPr>
          <a:xfrm>
            <a:off x="1547191" y="245362"/>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مشاركة المشروع</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22" name="مستطيل 21">
            <a:extLst>
              <a:ext uri="{FF2B5EF4-FFF2-40B4-BE49-F238E27FC236}">
                <a16:creationId xmlns:a16="http://schemas.microsoft.com/office/drawing/2014/main" id="{AB3C1212-F4DB-4757-BBF8-1B64F33A581D}"/>
              </a:ext>
            </a:extLst>
          </p:cNvPr>
          <p:cNvSpPr/>
          <p:nvPr/>
        </p:nvSpPr>
        <p:spPr>
          <a:xfrm>
            <a:off x="265634" y="1173750"/>
            <a:ext cx="2977188" cy="73125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مستدير الزوايا 13">
            <a:extLst>
              <a:ext uri="{FF2B5EF4-FFF2-40B4-BE49-F238E27FC236}">
                <a16:creationId xmlns:a16="http://schemas.microsoft.com/office/drawing/2014/main" id="{E9C62AC5-F320-43A8-B587-C815EA3B11F9}"/>
              </a:ext>
            </a:extLst>
          </p:cNvPr>
          <p:cNvSpPr/>
          <p:nvPr/>
        </p:nvSpPr>
        <p:spPr>
          <a:xfrm>
            <a:off x="4343400" y="1276350"/>
            <a:ext cx="3124200" cy="1434762"/>
          </a:xfrm>
          <a:prstGeom prst="wedgeEllipseCallout">
            <a:avLst>
              <a:gd name="adj1" fmla="val -56155"/>
              <a:gd name="adj2" fmla="val 6733"/>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000" b="1" kern="0" dirty="0">
                <a:solidFill>
                  <a:prstClr val="black"/>
                </a:solidFill>
                <a:latin typeface="Traditional Arabic" pitchFamily="18" charset="-78"/>
                <a:cs typeface="SKR HEAD1" pitchFamily="2" charset="-78"/>
              </a:rPr>
              <a:t>0</a:t>
            </a:r>
            <a:endParaRPr lang="ar-SA" sz="1200" kern="0" dirty="0">
              <a:solidFill>
                <a:prstClr val="black"/>
              </a:solidFill>
              <a:latin typeface="AR CENA" pitchFamily="2" charset="0"/>
              <a:cs typeface="SKR HEAD1" pitchFamily="2" charset="-78"/>
            </a:endParaRPr>
          </a:p>
        </p:txBody>
      </p:sp>
      <p:sp>
        <p:nvSpPr>
          <p:cNvPr id="8" name="شكل بيضاوي 7">
            <a:extLst>
              <a:ext uri="{FF2B5EF4-FFF2-40B4-BE49-F238E27FC236}">
                <a16:creationId xmlns:a16="http://schemas.microsoft.com/office/drawing/2014/main" id="{FEE7D9A7-35B7-4617-9059-79CDB3E70DC2}"/>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pic>
        <p:nvPicPr>
          <p:cNvPr id="11" name="Picture 2" descr="http://icons.iconarchive.com/icons/itzikgur/my-seven/256/Travel-Airplane-icon.png">
            <a:extLst>
              <a:ext uri="{FF2B5EF4-FFF2-40B4-BE49-F238E27FC236}">
                <a16:creationId xmlns:a16="http://schemas.microsoft.com/office/drawing/2014/main" id="{6A5D8764-ED0A-40B2-8EE7-6887AFD3D7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3143250"/>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6771070"/>
      </p:ext>
    </p:extLst>
  </p:cSld>
  <p:clrMapOvr>
    <a:overrideClrMapping bg1="lt1" tx1="dk1" bg2="lt2" tx2="dk2" accent1="accent1" accent2="accent2" accent3="accent3" accent4="accent4" accent5="accent5" accent6="accent6" hlink="hlink" folHlink="folHlink"/>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4"/>
          <p:cNvSpPr>
            <a:spLocks noGrp="1" noChangeArrowheads="1"/>
          </p:cNvSpPr>
          <p:nvPr>
            <p:ph type="ctrTitle"/>
          </p:nvPr>
        </p:nvSpPr>
        <p:spPr>
          <a:xfrm>
            <a:off x="2667000" y="2057400"/>
            <a:ext cx="5334000" cy="1219200"/>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a:noAutofit/>
          </a:bodyPr>
          <a:lstStyle/>
          <a:p>
            <a:pPr algn="ctr" rtl="1"/>
            <a:r>
              <a:rPr lang="ar-SA" sz="6600" dirty="0">
                <a:latin typeface="Traditional Arabic" pitchFamily="18" charset="-78"/>
                <a:cs typeface="Traditional Arabic" pitchFamily="18" charset="-78"/>
              </a:rPr>
              <a:t>أفكار احترافية</a:t>
            </a:r>
            <a:endParaRPr lang="en-US" sz="6600" dirty="0">
              <a:latin typeface="Traditional Arabic" pitchFamily="18" charset="-78"/>
              <a:cs typeface="Traditional Arabic" pitchFamily="18" charset="-78"/>
            </a:endParaRPr>
          </a:p>
        </p:txBody>
      </p:sp>
      <p:sp>
        <p:nvSpPr>
          <p:cNvPr id="36866" name="AutoShape 2" descr="mk:@MSITStore:C:\Program%20Files\TechSmith\Camtasia%20Studio%206\CamtasiaStudio.chm::/TechSmithLogo.png">
            <a:hlinkClick r:id="rId3"/>
          </p:cNvPr>
          <p:cNvSpPr>
            <a:spLocks noChangeAspect="1" noChangeArrowheads="1"/>
          </p:cNvSpPr>
          <p:nvPr/>
        </p:nvSpPr>
        <p:spPr bwMode="auto">
          <a:xfrm>
            <a:off x="8669338"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ar-SA" sz="1800" b="0" i="0" u="none" strike="noStrike" kern="1200" cap="none" spc="0" normalizeH="0" baseline="0" noProof="0" dirty="0">
              <a:ln>
                <a:noFill/>
              </a:ln>
              <a:solidFill>
                <a:srgbClr val="000000"/>
              </a:solidFill>
              <a:effectLst/>
              <a:uLnTx/>
              <a:uFillTx/>
              <a:latin typeface="Arial" pitchFamily="34" charset="0"/>
              <a:ea typeface="+mn-ea"/>
              <a:cs typeface="Times New Roman" panose="02020603050405020304" pitchFamily="18" charset="0"/>
            </a:endParaRPr>
          </a:p>
        </p:txBody>
      </p:sp>
      <p:pic>
        <p:nvPicPr>
          <p:cNvPr id="217090" name="Picture 2" descr="http://t1.gstatic.com/images?q=tbn:CWL54r6Hy5iEnM:http://vpm.org/files/Dawn%2520Folder/First%2520Step/First%2520Step%2520Logo%2520-%2520web%2520colors.jpg">
            <a:hlinkClick r:id="rId4"/>
          </p:cNvPr>
          <p:cNvPicPr>
            <a:picLocks noChangeAspect="1" noChangeArrowheads="1"/>
          </p:cNvPicPr>
          <p:nvPr/>
        </p:nvPicPr>
        <p:blipFill>
          <a:blip r:embed="rId5" cstate="print"/>
          <a:srcRect/>
          <a:stretch>
            <a:fillRect/>
          </a:stretch>
        </p:blipFill>
        <p:spPr bwMode="auto">
          <a:xfrm>
            <a:off x="3810000" y="4876800"/>
            <a:ext cx="1104900" cy="1428750"/>
          </a:xfrm>
          <a:prstGeom prst="rect">
            <a:avLst/>
          </a:prstGeom>
          <a:ln>
            <a:noFill/>
          </a:ln>
          <a:effectLst>
            <a:softEdge rad="112500"/>
          </a:effectLst>
        </p:spPr>
      </p:pic>
      <p:sp>
        <p:nvSpPr>
          <p:cNvPr id="5" name="عنوان 1"/>
          <p:cNvSpPr txBox="1">
            <a:spLocks/>
          </p:cNvSpPr>
          <p:nvPr/>
        </p:nvSpPr>
        <p:spPr>
          <a:xfrm>
            <a:off x="2057400" y="3505200"/>
            <a:ext cx="6858000" cy="762000"/>
          </a:xfrm>
          <a:prstGeom prst="roundRect">
            <a:avLst/>
          </a:prstGeom>
        </p:spPr>
        <p:style>
          <a:lnRef idx="1">
            <a:schemeClr val="accent1"/>
          </a:lnRef>
          <a:fillRef idx="2">
            <a:schemeClr val="accent1"/>
          </a:fillRef>
          <a:effectRef idx="1">
            <a:schemeClr val="accent1"/>
          </a:effectRef>
          <a:fontRef idx="minor">
            <a:schemeClr val="dk1"/>
          </a:fontRef>
        </p:style>
        <p:txBody>
          <a:bodyPr vert="horz" anchor="b">
            <a:normAutofit/>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SA" sz="3200" b="1" i="0" u="none" strike="noStrike" kern="1200" cap="small" spc="0" normalizeH="0" baseline="0" noProof="0" dirty="0">
                <a:ln>
                  <a:noFill/>
                </a:ln>
                <a:solidFill>
                  <a:srgbClr val="140AE6"/>
                </a:solidFill>
                <a:effectLst/>
                <a:uLnTx/>
                <a:uFillTx/>
                <a:latin typeface="Traditional Arabic" pitchFamily="18" charset="-78"/>
                <a:ea typeface="+mn-ea"/>
                <a:cs typeface="Traditional Arabic" pitchFamily="18" charset="-78"/>
              </a:rPr>
              <a:t>استخدام برنامج </a:t>
            </a:r>
            <a:r>
              <a:rPr kumimoji="0" lang="en-US" sz="3200" b="1" i="0" u="none" strike="noStrike" kern="1200" cap="small" spc="0" normalizeH="0" baseline="0" noProof="0" dirty="0">
                <a:ln>
                  <a:noFill/>
                </a:ln>
                <a:solidFill>
                  <a:srgbClr val="140AE6"/>
                </a:solidFill>
                <a:effectLst/>
                <a:uLnTx/>
                <a:uFillTx/>
                <a:latin typeface="Traditional Arabic" pitchFamily="18" charset="-78"/>
                <a:ea typeface="+mn-ea"/>
                <a:cs typeface="Traditional Arabic" pitchFamily="18" charset="-78"/>
              </a:rPr>
              <a:t>Jing</a:t>
            </a:r>
            <a:endParaRPr kumimoji="0" lang="ar-SA" sz="3200" b="1" i="0" u="none" strike="noStrike" kern="1200" cap="small" spc="0" normalizeH="0" baseline="0" noProof="0" dirty="0">
              <a:ln>
                <a:noFill/>
              </a:ln>
              <a:solidFill>
                <a:srgbClr val="140AE6"/>
              </a:solidFill>
              <a:effectLst/>
              <a:uLnTx/>
              <a:uFillTx/>
              <a:latin typeface="Traditional Arabic" pitchFamily="18" charset="-78"/>
              <a:ea typeface="+mn-ea"/>
              <a:cs typeface="Traditional Arabic" pitchFamily="18" charset="-78"/>
            </a:endParaRPr>
          </a:p>
        </p:txBody>
      </p:sp>
      <p:sp>
        <p:nvSpPr>
          <p:cNvPr id="6" name="شكل بيضاوي 5"/>
          <p:cNvSpPr/>
          <p:nvPr/>
        </p:nvSpPr>
        <p:spPr>
          <a:xfrm>
            <a:off x="1371600" y="4921187"/>
            <a:ext cx="609600" cy="606487"/>
          </a:xfrm>
          <a:prstGeom prst="ellipse">
            <a:avLst/>
          </a:prstGeom>
          <a:solidFill>
            <a:sysClr val="window" lastClr="FFFFFF"/>
          </a:solidFill>
          <a:ln w="25400" cap="flat" cmpd="sng" algn="ctr">
            <a:solidFill>
              <a:srgbClr val="CCAF0A"/>
            </a:solidFill>
            <a:prstDash val="solid"/>
          </a:ln>
          <a:effectLst>
            <a:glow rad="139700">
              <a:srgbClr val="CCAF0A">
                <a:satMod val="175000"/>
                <a:alpha val="40000"/>
              </a:srgbClr>
            </a:glow>
          </a:effectLst>
        </p:spPr>
        <p:txBody>
          <a:bodyPr vert="horz" lIns="82479" tIns="41239" rIns="82479" bIns="41239"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SA" sz="1050" b="1" i="0" u="none" strike="noStrike" kern="0" cap="small" spc="0" normalizeH="0" baseline="0" noProof="0" dirty="0">
                <a:ln>
                  <a:noFill/>
                </a:ln>
                <a:solidFill>
                  <a:sysClr val="windowText" lastClr="000000"/>
                </a:solidFill>
                <a:effectLst/>
                <a:uLnTx/>
                <a:uFillTx/>
                <a:latin typeface="Traditional Arabic" pitchFamily="18" charset="-78"/>
                <a:ea typeface="+mn-ea"/>
                <a:cs typeface="Traditional Arabic" pitchFamily="18" charset="-78"/>
              </a:rPr>
              <a:t>أبو الحسن</a:t>
            </a:r>
          </a:p>
        </p:txBody>
      </p:sp>
      <p:sp>
        <p:nvSpPr>
          <p:cNvPr id="7" name="Subtitle 8">
            <a:extLst>
              <a:ext uri="{FF2B5EF4-FFF2-40B4-BE49-F238E27FC236}">
                <a16:creationId xmlns:a16="http://schemas.microsoft.com/office/drawing/2014/main" id="{38BA1EB9-5261-441F-88E1-F1B4A9AD03D8}"/>
              </a:ext>
            </a:extLst>
          </p:cNvPr>
          <p:cNvSpPr txBox="1">
            <a:spLocks/>
          </p:cNvSpPr>
          <p:nvPr/>
        </p:nvSpPr>
        <p:spPr>
          <a:xfrm>
            <a:off x="304800" y="485762"/>
            <a:ext cx="2133600" cy="1689128"/>
          </a:xfrm>
          <a:prstGeom prst="cloudCallout">
            <a:avLst>
              <a:gd name="adj1" fmla="val 37863"/>
              <a:gd name="adj2" fmla="val 38691"/>
            </a:avLst>
          </a:prstGeom>
          <a:ln/>
        </p:spPr>
        <p:style>
          <a:lnRef idx="1">
            <a:schemeClr val="accent3"/>
          </a:lnRef>
          <a:fillRef idx="2">
            <a:schemeClr val="accent3"/>
          </a:fillRef>
          <a:effectRef idx="1">
            <a:schemeClr val="accent3"/>
          </a:effectRef>
          <a:fontRef idx="minor">
            <a:schemeClr val="dk1"/>
          </a:fontRef>
        </p:style>
        <p:txBody>
          <a:bodyPr vert="horz" lIns="82479" tIns="41239" rIns="82479" bIns="41239" anchor="ctr">
            <a:noAutofit/>
          </a:bodyPr>
          <a:lstStyle>
            <a:lvl1pPr marL="0" indent="0" algn="l" rtl="1" eaLnBrk="1" latinLnBrk="0" hangingPunct="1">
              <a:spcBef>
                <a:spcPts val="600"/>
              </a:spcBef>
              <a:buClr>
                <a:schemeClr val="accent1"/>
              </a:buClr>
              <a:buSzPct val="70000"/>
              <a:buFont typeface="Wingdings"/>
              <a:buNone/>
              <a:defRPr kumimoji="0" sz="1800" b="1" kern="1200">
                <a:solidFill>
                  <a:schemeClr val="tx2"/>
                </a:solidFill>
                <a:latin typeface="+mn-lt"/>
                <a:ea typeface="+mn-ea"/>
                <a:cs typeface="+mn-cs"/>
              </a:defRPr>
            </a:lvl1pPr>
            <a:lvl2pPr marL="457200" indent="0" algn="ctr" rtl="1" eaLnBrk="1" latinLnBrk="0" hangingPunct="1">
              <a:spcBef>
                <a:spcPct val="20000"/>
              </a:spcBef>
              <a:buClr>
                <a:schemeClr val="accent1"/>
              </a:buClr>
              <a:buSzPct val="80000"/>
              <a:buFont typeface="Wingdings 2"/>
              <a:buNone/>
              <a:defRPr kumimoji="0" sz="2100" kern="1200">
                <a:solidFill>
                  <a:schemeClr val="dk1"/>
                </a:solidFill>
                <a:latin typeface="+mn-lt"/>
                <a:ea typeface="+mn-ea"/>
                <a:cs typeface="+mn-cs"/>
              </a:defRPr>
            </a:lvl2pPr>
            <a:lvl3pPr marL="914400" indent="0" algn="ctr" rtl="1" eaLnBrk="1" latinLnBrk="0" hangingPunct="1">
              <a:spcBef>
                <a:spcPct val="20000"/>
              </a:spcBef>
              <a:buClr>
                <a:schemeClr val="accent1">
                  <a:shade val="75000"/>
                </a:schemeClr>
              </a:buClr>
              <a:buSzPct val="60000"/>
              <a:buFont typeface="Wingdings"/>
              <a:buNone/>
              <a:defRPr kumimoji="0" sz="1800" kern="1200">
                <a:solidFill>
                  <a:schemeClr val="dk1"/>
                </a:solidFill>
                <a:latin typeface="+mn-lt"/>
                <a:ea typeface="+mn-ea"/>
                <a:cs typeface="+mn-cs"/>
              </a:defRPr>
            </a:lvl3pPr>
            <a:lvl4pPr marL="1371600" indent="0" algn="ctr" rtl="1" eaLnBrk="1" latinLnBrk="0" hangingPunct="1">
              <a:spcBef>
                <a:spcPct val="20000"/>
              </a:spcBef>
              <a:buClr>
                <a:schemeClr val="accent1">
                  <a:tint val="60000"/>
                </a:schemeClr>
              </a:buClr>
              <a:buSzPct val="60000"/>
              <a:buFont typeface="Wingdings"/>
              <a:buNone/>
              <a:defRPr kumimoji="0" sz="1800" kern="1200">
                <a:solidFill>
                  <a:schemeClr val="dk1"/>
                </a:solidFill>
                <a:latin typeface="+mn-lt"/>
                <a:ea typeface="+mn-ea"/>
                <a:cs typeface="+mn-cs"/>
              </a:defRPr>
            </a:lvl4pPr>
            <a:lvl5pPr marL="1828800" indent="0" algn="ctr" rtl="1" eaLnBrk="1" latinLnBrk="0" hangingPunct="1">
              <a:spcBef>
                <a:spcPct val="20000"/>
              </a:spcBef>
              <a:buClr>
                <a:schemeClr val="accent2">
                  <a:tint val="60000"/>
                </a:schemeClr>
              </a:buClr>
              <a:buSzPct val="68000"/>
              <a:buFont typeface="Wingdings 2"/>
              <a:buNone/>
              <a:defRPr kumimoji="0" sz="1600" kern="1200">
                <a:solidFill>
                  <a:schemeClr val="dk1"/>
                </a:solidFill>
                <a:latin typeface="+mn-lt"/>
                <a:ea typeface="+mn-ea"/>
                <a:cs typeface="+mn-cs"/>
              </a:defRPr>
            </a:lvl5pPr>
            <a:lvl6pPr marL="2286000" indent="0" algn="ctr" rtl="1" eaLnBrk="1" latinLnBrk="0" hangingPunct="1">
              <a:spcBef>
                <a:spcPct val="20000"/>
              </a:spcBef>
              <a:buClr>
                <a:schemeClr val="accent1"/>
              </a:buClr>
              <a:buNone/>
              <a:defRPr kumimoji="0" sz="1600" kern="1200">
                <a:solidFill>
                  <a:schemeClr val="dk1"/>
                </a:solidFill>
                <a:latin typeface="+mn-lt"/>
                <a:ea typeface="+mn-ea"/>
                <a:cs typeface="+mn-cs"/>
              </a:defRPr>
            </a:lvl6pPr>
            <a:lvl7pPr marL="2743200" indent="0" algn="ctr" rtl="1" eaLnBrk="1" latinLnBrk="0" hangingPunct="1">
              <a:spcBef>
                <a:spcPct val="20000"/>
              </a:spcBef>
              <a:buClr>
                <a:schemeClr val="accent1">
                  <a:tint val="60000"/>
                </a:schemeClr>
              </a:buClr>
              <a:buSzPct val="60000"/>
              <a:buFont typeface="Wingdings"/>
              <a:buNone/>
              <a:defRPr kumimoji="0" sz="1400" kern="1200" baseline="0">
                <a:solidFill>
                  <a:schemeClr val="dk1"/>
                </a:solidFill>
                <a:latin typeface="+mn-lt"/>
                <a:ea typeface="+mn-ea"/>
                <a:cs typeface="+mn-cs"/>
              </a:defRPr>
            </a:lvl7pPr>
            <a:lvl8pPr marL="3200400" indent="0" algn="ctr" rtl="1" eaLnBrk="1" latinLnBrk="0" hangingPunct="1">
              <a:spcBef>
                <a:spcPct val="20000"/>
              </a:spcBef>
              <a:buClr>
                <a:schemeClr val="accent2"/>
              </a:buClr>
              <a:buNone/>
              <a:defRPr kumimoji="0" sz="1400" kern="1200" cap="small" baseline="0">
                <a:solidFill>
                  <a:schemeClr val="dk1"/>
                </a:solidFill>
                <a:latin typeface="+mn-lt"/>
                <a:ea typeface="+mn-ea"/>
                <a:cs typeface="+mn-cs"/>
              </a:defRPr>
            </a:lvl8pPr>
            <a:lvl9pPr marL="3657600" indent="0" algn="ctr" rtl="1" eaLnBrk="1" latinLnBrk="0" hangingPunct="1">
              <a:spcBef>
                <a:spcPct val="20000"/>
              </a:spcBef>
              <a:buClr>
                <a:schemeClr val="accent1">
                  <a:shade val="75000"/>
                </a:schemeClr>
              </a:buClr>
              <a:buNone/>
              <a:defRPr kumimoji="0" sz="1400" kern="1200" baseline="0">
                <a:solidFill>
                  <a:schemeClr val="dk1"/>
                </a:solidFill>
                <a:latin typeface="+mn-lt"/>
                <a:ea typeface="+mn-ea"/>
                <a:cs typeface="+mn-cs"/>
              </a:defRPr>
            </a:lvl9pPr>
          </a:lstStyle>
          <a:p>
            <a:pPr algn="ctr" fontAlgn="auto">
              <a:spcBef>
                <a:spcPct val="50000"/>
              </a:spcBef>
              <a:spcAft>
                <a:spcPts val="0"/>
              </a:spcAft>
              <a:buClr>
                <a:srgbClr val="CEB966"/>
              </a:buClr>
              <a:defRPr/>
            </a:pPr>
            <a:r>
              <a:rPr lang="ar-SA" sz="2400" dirty="0">
                <a:solidFill>
                  <a:prstClr val="black"/>
                </a:solidFill>
                <a:latin typeface="Traditional Arabic" pitchFamily="18" charset="-78"/>
                <a:cs typeface="Traditional Arabic" pitchFamily="18" charset="-78"/>
              </a:rPr>
              <a:t>محدث بتاريخ/</a:t>
            </a:r>
          </a:p>
          <a:p>
            <a:pPr algn="ctr" rtl="0" fontAlgn="auto">
              <a:spcBef>
                <a:spcPct val="50000"/>
              </a:spcBef>
              <a:spcAft>
                <a:spcPts val="0"/>
              </a:spcAft>
              <a:buClr>
                <a:srgbClr val="CEB966"/>
              </a:buClr>
              <a:defRPr/>
            </a:pPr>
            <a:fld id="{DF94282A-4804-4E00-9AB5-9EC0A6879D05}" type="datetime2">
              <a:rPr lang="ar-SA" smtClean="0">
                <a:solidFill>
                  <a:prstClr val="black"/>
                </a:solidFill>
                <a:latin typeface="Traditional Arabic" pitchFamily="18" charset="-78"/>
                <a:cs typeface="Traditional Arabic" pitchFamily="18" charset="-78"/>
              </a:rPr>
              <a:pPr algn="ctr" rtl="0" fontAlgn="auto">
                <a:spcBef>
                  <a:spcPct val="50000"/>
                </a:spcBef>
                <a:spcAft>
                  <a:spcPts val="0"/>
                </a:spcAft>
                <a:buClr>
                  <a:srgbClr val="CEB966"/>
                </a:buClr>
                <a:defRPr/>
              </a:pPr>
              <a:t>السبت، 22/رجب/1439</a:t>
            </a:fld>
            <a:endParaRPr lang="ar-SA" dirty="0">
              <a:solidFill>
                <a:prstClr val="black"/>
              </a:solidFill>
              <a:latin typeface="Traditional Arabic" pitchFamily="18" charset="-78"/>
              <a:cs typeface="Traditional Arabic" pitchFamily="18" charset="-78"/>
            </a:endParaRPr>
          </a:p>
        </p:txBody>
      </p:sp>
      <p:pic>
        <p:nvPicPr>
          <p:cNvPr id="8" name="Picture 2" descr="نتيجة بحث الصور عن شعار وزارة التعليم">
            <a:extLst>
              <a:ext uri="{FF2B5EF4-FFF2-40B4-BE49-F238E27FC236}">
                <a16:creationId xmlns:a16="http://schemas.microsoft.com/office/drawing/2014/main" id="{4872C9FB-3980-4C14-AB5B-4356D9FCAC0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54614" y="188640"/>
            <a:ext cx="1835696" cy="983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539392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عنوان 1"/>
          <p:cNvSpPr>
            <a:spLocks noGrp="1"/>
          </p:cNvSpPr>
          <p:nvPr>
            <p:ph type="title"/>
          </p:nvPr>
        </p:nvSpPr>
        <p:spPr>
          <a:xfrm>
            <a:off x="457200" y="381000"/>
            <a:ext cx="7467600" cy="762000"/>
          </a:xfrm>
          <a:prstGeom prst="roundRect">
            <a:avLst/>
          </a:prstGeom>
        </p:spPr>
        <p:style>
          <a:lnRef idx="1">
            <a:schemeClr val="accent2"/>
          </a:lnRef>
          <a:fillRef idx="2">
            <a:schemeClr val="accent2"/>
          </a:fillRef>
          <a:effectRef idx="1">
            <a:schemeClr val="accent2"/>
          </a:effectRef>
          <a:fontRef idx="minor">
            <a:schemeClr val="dk1"/>
          </a:fontRef>
        </p:style>
        <p:txBody>
          <a:bodyPr>
            <a:normAutofit/>
          </a:bodyPr>
          <a:lstStyle/>
          <a:p>
            <a:pPr algn="ctr" rtl="1"/>
            <a:r>
              <a:rPr lang="ar-SA" sz="3200" b="1" dirty="0">
                <a:solidFill>
                  <a:schemeClr val="bg1"/>
                </a:solidFill>
                <a:latin typeface="Traditional Arabic" pitchFamily="18" charset="-78"/>
                <a:cs typeface="Traditional Arabic" pitchFamily="18" charset="-78"/>
              </a:rPr>
              <a:t>ما هو برنامج </a:t>
            </a:r>
            <a:r>
              <a:rPr lang="en-US" sz="3200" b="1" dirty="0">
                <a:solidFill>
                  <a:schemeClr val="bg1"/>
                </a:solidFill>
                <a:latin typeface="Traditional Arabic" pitchFamily="18" charset="-78"/>
                <a:cs typeface="Traditional Arabic" pitchFamily="18" charset="-78"/>
              </a:rPr>
              <a:t>Jing</a:t>
            </a:r>
            <a:endParaRPr lang="ar-SA" sz="3200" b="1" dirty="0">
              <a:solidFill>
                <a:schemeClr val="bg1"/>
              </a:solidFill>
              <a:latin typeface="Traditional Arabic" pitchFamily="18" charset="-78"/>
              <a:cs typeface="Traditional Arabic" pitchFamily="18" charset="-78"/>
            </a:endParaRPr>
          </a:p>
        </p:txBody>
      </p:sp>
      <p:sp>
        <p:nvSpPr>
          <p:cNvPr id="5" name="شكل بيضاوي 4"/>
          <p:cNvSpPr/>
          <p:nvPr/>
        </p:nvSpPr>
        <p:spPr>
          <a:xfrm>
            <a:off x="8159262" y="5665787"/>
            <a:ext cx="609600" cy="606487"/>
          </a:xfrm>
          <a:prstGeom prst="ellipse">
            <a:avLst/>
          </a:prstGeom>
          <a:solidFill>
            <a:sysClr val="window" lastClr="FFFFFF"/>
          </a:solidFill>
          <a:ln w="25400" cap="flat" cmpd="sng" algn="ctr">
            <a:solidFill>
              <a:srgbClr val="CCAF0A"/>
            </a:solidFill>
            <a:prstDash val="solid"/>
          </a:ln>
          <a:effectLst>
            <a:glow rad="139700">
              <a:srgbClr val="CCAF0A">
                <a:satMod val="175000"/>
                <a:alpha val="40000"/>
              </a:srgbClr>
            </a:glow>
          </a:effectLst>
        </p:spPr>
        <p:txBody>
          <a:bodyPr vert="horz" lIns="82479" tIns="41239" rIns="82479" bIns="41239"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SA" sz="1050" b="1" i="0" u="none" strike="noStrike" kern="0" cap="small" spc="0" normalizeH="0" baseline="0" noProof="0" dirty="0">
                <a:ln>
                  <a:noFill/>
                </a:ln>
                <a:solidFill>
                  <a:sysClr val="windowText" lastClr="000000"/>
                </a:solidFill>
                <a:effectLst/>
                <a:uLnTx/>
                <a:uFillTx/>
                <a:latin typeface="Traditional Arabic" pitchFamily="18" charset="-78"/>
                <a:ea typeface="+mn-ea"/>
                <a:cs typeface="Traditional Arabic" pitchFamily="18" charset="-78"/>
              </a:rPr>
              <a:t>أبو الحسن</a:t>
            </a:r>
          </a:p>
        </p:txBody>
      </p:sp>
      <p:pic>
        <p:nvPicPr>
          <p:cNvPr id="4098" name="Picture 2" descr="sun launcher">
            <a:extLst>
              <a:ext uri="{FF2B5EF4-FFF2-40B4-BE49-F238E27FC236}">
                <a16:creationId xmlns:a16="http://schemas.microsoft.com/office/drawing/2014/main" id="{B3652176-8947-4968-AFE7-751B3A57C2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6181" y="1295400"/>
            <a:ext cx="2476500" cy="128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64834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عنوان 1"/>
          <p:cNvSpPr>
            <a:spLocks noGrp="1"/>
          </p:cNvSpPr>
          <p:nvPr>
            <p:ph type="title"/>
          </p:nvPr>
        </p:nvSpPr>
        <p:spPr>
          <a:xfrm>
            <a:off x="457200" y="381000"/>
            <a:ext cx="7467600" cy="762000"/>
          </a:xfrm>
          <a:prstGeom prst="roundRect">
            <a:avLst/>
          </a:prstGeom>
        </p:spPr>
        <p:style>
          <a:lnRef idx="1">
            <a:schemeClr val="accent2"/>
          </a:lnRef>
          <a:fillRef idx="2">
            <a:schemeClr val="accent2"/>
          </a:fillRef>
          <a:effectRef idx="1">
            <a:schemeClr val="accent2"/>
          </a:effectRef>
          <a:fontRef idx="minor">
            <a:schemeClr val="dk1"/>
          </a:fontRef>
        </p:style>
        <p:txBody>
          <a:bodyPr>
            <a:normAutofit/>
          </a:bodyPr>
          <a:lstStyle/>
          <a:p>
            <a:pPr algn="ctr" rtl="1"/>
            <a:r>
              <a:rPr lang="ar-SA" sz="3200" b="1" dirty="0">
                <a:solidFill>
                  <a:schemeClr val="bg1"/>
                </a:solidFill>
                <a:latin typeface="Traditional Arabic" pitchFamily="18" charset="-78"/>
                <a:cs typeface="Traditional Arabic" pitchFamily="18" charset="-78"/>
              </a:rPr>
              <a:t>ما هو برنامج </a:t>
            </a:r>
            <a:r>
              <a:rPr lang="en-US" sz="3200" b="1" dirty="0">
                <a:solidFill>
                  <a:schemeClr val="bg1"/>
                </a:solidFill>
                <a:latin typeface="Traditional Arabic" pitchFamily="18" charset="-78"/>
                <a:cs typeface="Traditional Arabic" pitchFamily="18" charset="-78"/>
              </a:rPr>
              <a:t>Jing</a:t>
            </a:r>
            <a:endParaRPr lang="ar-SA" sz="3200" b="1" dirty="0">
              <a:solidFill>
                <a:schemeClr val="bg1"/>
              </a:solidFill>
              <a:latin typeface="Traditional Arabic" pitchFamily="18" charset="-78"/>
              <a:cs typeface="Traditional Arabic" pitchFamily="18" charset="-78"/>
            </a:endParaRPr>
          </a:p>
        </p:txBody>
      </p:sp>
      <p:sp>
        <p:nvSpPr>
          <p:cNvPr id="5" name="شكل بيضاوي 4"/>
          <p:cNvSpPr/>
          <p:nvPr/>
        </p:nvSpPr>
        <p:spPr>
          <a:xfrm>
            <a:off x="8159262" y="5665787"/>
            <a:ext cx="609600" cy="606487"/>
          </a:xfrm>
          <a:prstGeom prst="ellipse">
            <a:avLst/>
          </a:prstGeom>
          <a:solidFill>
            <a:sysClr val="window" lastClr="FFFFFF"/>
          </a:solidFill>
          <a:ln w="25400" cap="flat" cmpd="sng" algn="ctr">
            <a:solidFill>
              <a:srgbClr val="CCAF0A"/>
            </a:solidFill>
            <a:prstDash val="solid"/>
          </a:ln>
          <a:effectLst>
            <a:glow rad="139700">
              <a:srgbClr val="CCAF0A">
                <a:satMod val="175000"/>
                <a:alpha val="40000"/>
              </a:srgbClr>
            </a:glow>
          </a:effectLst>
        </p:spPr>
        <p:txBody>
          <a:bodyPr vert="horz" lIns="82479" tIns="41239" rIns="82479" bIns="41239"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SA" sz="1050" b="1" i="0" u="none" strike="noStrike" kern="0" cap="small" spc="0" normalizeH="0" baseline="0" noProof="0" dirty="0">
                <a:ln>
                  <a:noFill/>
                </a:ln>
                <a:solidFill>
                  <a:sysClr val="windowText" lastClr="000000"/>
                </a:solidFill>
                <a:effectLst/>
                <a:uLnTx/>
                <a:uFillTx/>
                <a:latin typeface="Traditional Arabic" pitchFamily="18" charset="-78"/>
                <a:ea typeface="+mn-ea"/>
                <a:cs typeface="Traditional Arabic" pitchFamily="18" charset="-78"/>
              </a:rPr>
              <a:t>أبو الحسن</a:t>
            </a:r>
          </a:p>
        </p:txBody>
      </p:sp>
      <p:pic>
        <p:nvPicPr>
          <p:cNvPr id="2" name="صورة 1">
            <a:extLst>
              <a:ext uri="{FF2B5EF4-FFF2-40B4-BE49-F238E27FC236}">
                <a16:creationId xmlns:a16="http://schemas.microsoft.com/office/drawing/2014/main" id="{6F9C2685-32FD-4DC5-86D2-04DFEA0252E7}"/>
              </a:ext>
            </a:extLst>
          </p:cNvPr>
          <p:cNvPicPr>
            <a:picLocks noChangeAspect="1"/>
          </p:cNvPicPr>
          <p:nvPr/>
        </p:nvPicPr>
        <p:blipFill>
          <a:blip r:embed="rId3"/>
          <a:stretch>
            <a:fillRect/>
          </a:stretch>
        </p:blipFill>
        <p:spPr>
          <a:xfrm>
            <a:off x="626165" y="1600200"/>
            <a:ext cx="7467600" cy="4193104"/>
          </a:xfrm>
          <a:prstGeom prst="rect">
            <a:avLst/>
          </a:prstGeom>
        </p:spPr>
      </p:pic>
    </p:spTree>
    <p:extLst>
      <p:ext uri="{BB962C8B-B14F-4D97-AF65-F5344CB8AC3E}">
        <p14:creationId xmlns:p14="http://schemas.microsoft.com/office/powerpoint/2010/main" val="366266696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عنوان 1"/>
          <p:cNvSpPr>
            <a:spLocks noGrp="1"/>
          </p:cNvSpPr>
          <p:nvPr>
            <p:ph type="title"/>
          </p:nvPr>
        </p:nvSpPr>
        <p:spPr>
          <a:xfrm>
            <a:off x="457200" y="381000"/>
            <a:ext cx="7467600" cy="762000"/>
          </a:xfrm>
          <a:prstGeom prst="roundRect">
            <a:avLst/>
          </a:prstGeom>
        </p:spPr>
        <p:style>
          <a:lnRef idx="1">
            <a:schemeClr val="accent2"/>
          </a:lnRef>
          <a:fillRef idx="2">
            <a:schemeClr val="accent2"/>
          </a:fillRef>
          <a:effectRef idx="1">
            <a:schemeClr val="accent2"/>
          </a:effectRef>
          <a:fontRef idx="minor">
            <a:schemeClr val="dk1"/>
          </a:fontRef>
        </p:style>
        <p:txBody>
          <a:bodyPr>
            <a:normAutofit/>
          </a:bodyPr>
          <a:lstStyle/>
          <a:p>
            <a:pPr algn="ctr" rtl="1"/>
            <a:r>
              <a:rPr lang="ar-SA" sz="3200" b="1" dirty="0">
                <a:solidFill>
                  <a:schemeClr val="bg1"/>
                </a:solidFill>
                <a:latin typeface="Traditional Arabic" pitchFamily="18" charset="-78"/>
                <a:cs typeface="Traditional Arabic" pitchFamily="18" charset="-78"/>
              </a:rPr>
              <a:t>ما هو برنامج </a:t>
            </a:r>
            <a:r>
              <a:rPr lang="en-US" sz="3200" b="1" dirty="0">
                <a:solidFill>
                  <a:schemeClr val="bg1"/>
                </a:solidFill>
                <a:latin typeface="Traditional Arabic" pitchFamily="18" charset="-78"/>
                <a:cs typeface="Traditional Arabic" pitchFamily="18" charset="-78"/>
              </a:rPr>
              <a:t>Jing</a:t>
            </a:r>
            <a:endParaRPr lang="ar-SA" sz="3200" b="1" dirty="0">
              <a:solidFill>
                <a:schemeClr val="bg1"/>
              </a:solidFill>
              <a:latin typeface="Traditional Arabic" pitchFamily="18" charset="-78"/>
              <a:cs typeface="Traditional Arabic" pitchFamily="18" charset="-78"/>
            </a:endParaRPr>
          </a:p>
        </p:txBody>
      </p:sp>
      <p:sp>
        <p:nvSpPr>
          <p:cNvPr id="5" name="شكل بيضاوي 4"/>
          <p:cNvSpPr/>
          <p:nvPr/>
        </p:nvSpPr>
        <p:spPr>
          <a:xfrm>
            <a:off x="8159262" y="5665787"/>
            <a:ext cx="609600" cy="606487"/>
          </a:xfrm>
          <a:prstGeom prst="ellipse">
            <a:avLst/>
          </a:prstGeom>
          <a:solidFill>
            <a:sysClr val="window" lastClr="FFFFFF"/>
          </a:solidFill>
          <a:ln w="25400" cap="flat" cmpd="sng" algn="ctr">
            <a:solidFill>
              <a:srgbClr val="CCAF0A"/>
            </a:solidFill>
            <a:prstDash val="solid"/>
          </a:ln>
          <a:effectLst>
            <a:glow rad="139700">
              <a:srgbClr val="CCAF0A">
                <a:satMod val="175000"/>
                <a:alpha val="40000"/>
              </a:srgbClr>
            </a:glow>
          </a:effectLst>
        </p:spPr>
        <p:txBody>
          <a:bodyPr vert="horz" lIns="82479" tIns="41239" rIns="82479" bIns="41239"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SA" sz="1050" b="1" i="0" u="none" strike="noStrike" kern="0" cap="small" spc="0" normalizeH="0" baseline="0" noProof="0" dirty="0">
                <a:ln>
                  <a:noFill/>
                </a:ln>
                <a:solidFill>
                  <a:sysClr val="windowText" lastClr="000000"/>
                </a:solidFill>
                <a:effectLst/>
                <a:uLnTx/>
                <a:uFillTx/>
                <a:latin typeface="Traditional Arabic" pitchFamily="18" charset="-78"/>
                <a:ea typeface="+mn-ea"/>
                <a:cs typeface="Traditional Arabic" pitchFamily="18" charset="-78"/>
              </a:rPr>
              <a:t>أبو الحسن</a:t>
            </a:r>
          </a:p>
        </p:txBody>
      </p:sp>
    </p:spTree>
    <p:extLst>
      <p:ext uri="{BB962C8B-B14F-4D97-AF65-F5344CB8AC3E}">
        <p14:creationId xmlns:p14="http://schemas.microsoft.com/office/powerpoint/2010/main" val="1238220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creen Recorder iOS ">
            <a:extLst>
              <a:ext uri="{FF2B5EF4-FFF2-40B4-BE49-F238E27FC236}">
                <a16:creationId xmlns:a16="http://schemas.microsoft.com/office/drawing/2014/main" id="{7490A8CA-4525-4E63-9DEA-35ABB4B7E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101725"/>
            <a:ext cx="9144000" cy="5756275"/>
          </a:xfrm>
          <a:prstGeom prst="rect">
            <a:avLst/>
          </a:prstGeom>
          <a:noFill/>
          <a:extLst>
            <a:ext uri="{909E8E84-426E-40DD-AFC4-6F175D3DCCD1}">
              <a14:hiddenFill xmlns:a14="http://schemas.microsoft.com/office/drawing/2010/main">
                <a:solidFill>
                  <a:srgbClr val="FFFFFF"/>
                </a:solidFill>
              </a14:hiddenFill>
            </a:ext>
          </a:extLst>
        </p:spPr>
      </p:pic>
      <p:sp>
        <p:nvSpPr>
          <p:cNvPr id="7" name="نجمة ذات 32 نقطة 7">
            <a:extLst>
              <a:ext uri="{FF2B5EF4-FFF2-40B4-BE49-F238E27FC236}">
                <a16:creationId xmlns:a16="http://schemas.microsoft.com/office/drawing/2014/main" id="{B2C2F1A0-DB1B-48F5-B831-6516BE6F1DA0}"/>
              </a:ext>
            </a:extLst>
          </p:cNvPr>
          <p:cNvSpPr/>
          <p:nvPr/>
        </p:nvSpPr>
        <p:spPr>
          <a:xfrm>
            <a:off x="5867400" y="1116239"/>
            <a:ext cx="2971800" cy="2362200"/>
          </a:xfrm>
          <a:prstGeom prst="star32">
            <a:avLst/>
          </a:prstGeom>
          <a:solidFill>
            <a:srgbClr val="CEB966"/>
          </a:solidFill>
          <a:ln w="19050" cap="flat" cmpd="sng" algn="ctr">
            <a:solidFill>
              <a:srgbClr val="CEB966">
                <a:shade val="50000"/>
              </a:srgbClr>
            </a:solidFill>
            <a:prstDash val="solid"/>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2800" b="1" i="0" u="none" strike="noStrike" kern="0" cap="none" spc="0" normalizeH="0" baseline="0" noProof="0" dirty="0">
                <a:ln>
                  <a:noFill/>
                </a:ln>
                <a:solidFill>
                  <a:prstClr val="white"/>
                </a:solidFill>
                <a:effectLst/>
                <a:uLnTx/>
                <a:uFillTx/>
                <a:latin typeface="Traditional Arabic" pitchFamily="18" charset="-78"/>
                <a:ea typeface="+mn-ea"/>
                <a:cs typeface="Traditional Arabic" pitchFamily="18" charset="-78"/>
              </a:rPr>
              <a:t>برنامج تسجيل الشاشة متوفر للايفون</a:t>
            </a:r>
          </a:p>
        </p:txBody>
      </p:sp>
      <p:sp>
        <p:nvSpPr>
          <p:cNvPr id="4" name="شكل بيضاوي 3">
            <a:extLst>
              <a:ext uri="{FF2B5EF4-FFF2-40B4-BE49-F238E27FC236}">
                <a16:creationId xmlns:a16="http://schemas.microsoft.com/office/drawing/2014/main" id="{B77B6F16-C669-4669-B7F3-7E66C67F7632}"/>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Tree>
    <p:extLst>
      <p:ext uri="{BB962C8B-B14F-4D97-AF65-F5344CB8AC3E}">
        <p14:creationId xmlns:p14="http://schemas.microsoft.com/office/powerpoint/2010/main" val="222750408"/>
      </p:ext>
    </p:extLst>
  </p:cSld>
  <p:clrMapOvr>
    <a:masterClrMapping/>
  </p:clrMapOvr>
  <p:transition spd="med">
    <p:fade thruBlk="1"/>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عنوان 1"/>
          <p:cNvSpPr>
            <a:spLocks noGrp="1"/>
          </p:cNvSpPr>
          <p:nvPr>
            <p:ph type="title"/>
          </p:nvPr>
        </p:nvSpPr>
        <p:spPr>
          <a:xfrm>
            <a:off x="457200" y="381000"/>
            <a:ext cx="7467600" cy="762000"/>
          </a:xfrm>
          <a:prstGeom prst="roundRect">
            <a:avLst/>
          </a:prstGeom>
        </p:spPr>
        <p:style>
          <a:lnRef idx="1">
            <a:schemeClr val="accent2"/>
          </a:lnRef>
          <a:fillRef idx="2">
            <a:schemeClr val="accent2"/>
          </a:fillRef>
          <a:effectRef idx="1">
            <a:schemeClr val="accent2"/>
          </a:effectRef>
          <a:fontRef idx="minor">
            <a:schemeClr val="dk1"/>
          </a:fontRef>
        </p:style>
        <p:txBody>
          <a:bodyPr>
            <a:normAutofit/>
          </a:bodyPr>
          <a:lstStyle/>
          <a:p>
            <a:pPr algn="ctr" rtl="1"/>
            <a:r>
              <a:rPr lang="ar-SA" sz="3200" b="1" dirty="0">
                <a:solidFill>
                  <a:schemeClr val="bg1"/>
                </a:solidFill>
                <a:latin typeface="Traditional Arabic" pitchFamily="18" charset="-78"/>
                <a:cs typeface="Traditional Arabic" pitchFamily="18" charset="-78"/>
              </a:rPr>
              <a:t>ما هو برنامج </a:t>
            </a:r>
            <a:r>
              <a:rPr lang="en-US" sz="3200" b="1" dirty="0">
                <a:solidFill>
                  <a:schemeClr val="bg1"/>
                </a:solidFill>
                <a:latin typeface="Traditional Arabic" pitchFamily="18" charset="-78"/>
                <a:cs typeface="Traditional Arabic" pitchFamily="18" charset="-78"/>
              </a:rPr>
              <a:t>Jing</a:t>
            </a:r>
            <a:endParaRPr lang="ar-SA" sz="3200" b="1" dirty="0">
              <a:solidFill>
                <a:schemeClr val="bg1"/>
              </a:solidFill>
              <a:latin typeface="Traditional Arabic" pitchFamily="18" charset="-78"/>
              <a:cs typeface="Traditional Arabic" pitchFamily="18" charset="-78"/>
            </a:endParaRPr>
          </a:p>
        </p:txBody>
      </p:sp>
      <p:sp>
        <p:nvSpPr>
          <p:cNvPr id="5" name="شكل بيضاوي 4"/>
          <p:cNvSpPr/>
          <p:nvPr/>
        </p:nvSpPr>
        <p:spPr>
          <a:xfrm>
            <a:off x="8159262" y="5665787"/>
            <a:ext cx="609600" cy="606487"/>
          </a:xfrm>
          <a:prstGeom prst="ellipse">
            <a:avLst/>
          </a:prstGeom>
          <a:solidFill>
            <a:sysClr val="window" lastClr="FFFFFF"/>
          </a:solidFill>
          <a:ln w="25400" cap="flat" cmpd="sng" algn="ctr">
            <a:solidFill>
              <a:srgbClr val="CCAF0A"/>
            </a:solidFill>
            <a:prstDash val="solid"/>
          </a:ln>
          <a:effectLst>
            <a:glow rad="139700">
              <a:srgbClr val="CCAF0A">
                <a:satMod val="175000"/>
                <a:alpha val="40000"/>
              </a:srgbClr>
            </a:glow>
          </a:effectLst>
        </p:spPr>
        <p:txBody>
          <a:bodyPr vert="horz" lIns="82479" tIns="41239" rIns="82479" bIns="41239"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SA" sz="1050" b="1" i="0" u="none" strike="noStrike" kern="0" cap="small" spc="0" normalizeH="0" baseline="0" noProof="0" dirty="0">
                <a:ln>
                  <a:noFill/>
                </a:ln>
                <a:solidFill>
                  <a:sysClr val="windowText" lastClr="000000"/>
                </a:solidFill>
                <a:effectLst/>
                <a:uLnTx/>
                <a:uFillTx/>
                <a:latin typeface="Traditional Arabic" pitchFamily="18" charset="-78"/>
                <a:ea typeface="+mn-ea"/>
                <a:cs typeface="Traditional Arabic" pitchFamily="18" charset="-78"/>
              </a:rPr>
              <a:t>أبو الحسن</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0"/>
            <a:ext cx="6705600" cy="333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وسيلة شرح مستطيلة مستديرة الزوايا 5"/>
          <p:cNvSpPr/>
          <p:nvPr/>
        </p:nvSpPr>
        <p:spPr>
          <a:xfrm>
            <a:off x="1828800" y="4648200"/>
            <a:ext cx="2743200" cy="619125"/>
          </a:xfrm>
          <a:prstGeom prst="wedgeRoundRectCallout">
            <a:avLst>
              <a:gd name="adj1" fmla="val -31986"/>
              <a:gd name="adj2" fmla="val -6430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514350" marR="0" lvl="0" indent="-514350" algn="ctr" defTabSz="914400" rtl="1"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raditional Arabic" pitchFamily="18" charset="-78"/>
                <a:ea typeface="+mn-ea"/>
                <a:cs typeface="Traditional Arabic" pitchFamily="18" charset="-78"/>
              </a:rPr>
              <a:t>u</a:t>
            </a:r>
            <a:endParaRPr kumimoji="0" lang="ar-SA" sz="2800" b="1" i="0" u="none" strike="noStrike" kern="1200" cap="none" spc="0" normalizeH="0" baseline="0" noProof="0" dirty="0">
              <a:ln>
                <a:noFill/>
              </a:ln>
              <a:solidFill>
                <a:prstClr val="white"/>
              </a:solidFill>
              <a:effectLst/>
              <a:uLnTx/>
              <a:uFillTx/>
              <a:latin typeface="Traditional Arabic" pitchFamily="18" charset="-78"/>
              <a:ea typeface="+mn-ea"/>
              <a:cs typeface="Traditional Arabic" pitchFamily="18" charset="-78"/>
            </a:endParaRPr>
          </a:p>
        </p:txBody>
      </p:sp>
    </p:spTree>
    <p:extLst>
      <p:ext uri="{BB962C8B-B14F-4D97-AF65-F5344CB8AC3E}">
        <p14:creationId xmlns:p14="http://schemas.microsoft.com/office/powerpoint/2010/main" val="236097248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371600"/>
            <a:ext cx="5838825" cy="367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عنوان 1"/>
          <p:cNvSpPr>
            <a:spLocks noGrp="1"/>
          </p:cNvSpPr>
          <p:nvPr>
            <p:ph type="title"/>
          </p:nvPr>
        </p:nvSpPr>
        <p:spPr>
          <a:xfrm>
            <a:off x="457200" y="381000"/>
            <a:ext cx="7467600" cy="762000"/>
          </a:xfrm>
          <a:prstGeom prst="roundRect">
            <a:avLst/>
          </a:prstGeom>
        </p:spPr>
        <p:style>
          <a:lnRef idx="1">
            <a:schemeClr val="accent2"/>
          </a:lnRef>
          <a:fillRef idx="2">
            <a:schemeClr val="accent2"/>
          </a:fillRef>
          <a:effectRef idx="1">
            <a:schemeClr val="accent2"/>
          </a:effectRef>
          <a:fontRef idx="minor">
            <a:schemeClr val="dk1"/>
          </a:fontRef>
        </p:style>
        <p:txBody>
          <a:bodyPr>
            <a:normAutofit/>
          </a:bodyPr>
          <a:lstStyle/>
          <a:p>
            <a:pPr algn="ctr" rtl="1"/>
            <a:r>
              <a:rPr lang="ar-SA" sz="3200" b="1" dirty="0">
                <a:solidFill>
                  <a:schemeClr val="bg1"/>
                </a:solidFill>
                <a:latin typeface="Traditional Arabic" pitchFamily="18" charset="-78"/>
                <a:cs typeface="Traditional Arabic" pitchFamily="18" charset="-78"/>
              </a:rPr>
              <a:t>ما هو برنامج </a:t>
            </a:r>
            <a:r>
              <a:rPr lang="en-US" sz="3200" b="1" dirty="0">
                <a:solidFill>
                  <a:schemeClr val="bg1"/>
                </a:solidFill>
                <a:latin typeface="Traditional Arabic" pitchFamily="18" charset="-78"/>
                <a:cs typeface="Traditional Arabic" pitchFamily="18" charset="-78"/>
              </a:rPr>
              <a:t>Jing</a:t>
            </a:r>
            <a:endParaRPr lang="ar-SA" sz="3200" b="1" dirty="0">
              <a:solidFill>
                <a:schemeClr val="bg1"/>
              </a:solidFill>
              <a:latin typeface="Traditional Arabic" pitchFamily="18" charset="-78"/>
              <a:cs typeface="Traditional Arabic" pitchFamily="18" charset="-78"/>
            </a:endParaRPr>
          </a:p>
        </p:txBody>
      </p:sp>
      <p:sp>
        <p:nvSpPr>
          <p:cNvPr id="5" name="شكل بيضاوي 4"/>
          <p:cNvSpPr/>
          <p:nvPr/>
        </p:nvSpPr>
        <p:spPr>
          <a:xfrm>
            <a:off x="8159262" y="5665787"/>
            <a:ext cx="609600" cy="606487"/>
          </a:xfrm>
          <a:prstGeom prst="ellipse">
            <a:avLst/>
          </a:prstGeom>
          <a:solidFill>
            <a:sysClr val="window" lastClr="FFFFFF"/>
          </a:solidFill>
          <a:ln w="25400" cap="flat" cmpd="sng" algn="ctr">
            <a:solidFill>
              <a:srgbClr val="CCAF0A"/>
            </a:solidFill>
            <a:prstDash val="solid"/>
          </a:ln>
          <a:effectLst>
            <a:glow rad="139700">
              <a:srgbClr val="CCAF0A">
                <a:satMod val="175000"/>
                <a:alpha val="40000"/>
              </a:srgbClr>
            </a:glow>
          </a:effectLst>
        </p:spPr>
        <p:txBody>
          <a:bodyPr vert="horz" lIns="82479" tIns="41239" rIns="82479" bIns="41239"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SA" sz="1050" b="1" i="0" u="none" strike="noStrike" kern="0" cap="small" spc="0" normalizeH="0" baseline="0" noProof="0" dirty="0">
                <a:ln>
                  <a:noFill/>
                </a:ln>
                <a:solidFill>
                  <a:sysClr val="windowText" lastClr="000000"/>
                </a:solidFill>
                <a:effectLst/>
                <a:uLnTx/>
                <a:uFillTx/>
                <a:latin typeface="Traditional Arabic" pitchFamily="18" charset="-78"/>
                <a:ea typeface="+mn-ea"/>
                <a:cs typeface="Traditional Arabic" pitchFamily="18" charset="-78"/>
              </a:rPr>
              <a:t>أبو الحسن</a:t>
            </a:r>
          </a:p>
        </p:txBody>
      </p:sp>
      <p:sp>
        <p:nvSpPr>
          <p:cNvPr id="6" name="وسيلة شرح مستطيلة مستديرة الزوايا 5"/>
          <p:cNvSpPr/>
          <p:nvPr/>
        </p:nvSpPr>
        <p:spPr>
          <a:xfrm>
            <a:off x="1905000" y="5314950"/>
            <a:ext cx="2743200" cy="619125"/>
          </a:xfrm>
          <a:prstGeom prst="wedgeRoundRectCallout">
            <a:avLst>
              <a:gd name="adj1" fmla="val -31986"/>
              <a:gd name="adj2" fmla="val -6430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514350" marR="0" lvl="0" indent="-514350" algn="ctr" defTabSz="914400" rtl="1"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raditional Arabic" pitchFamily="18" charset="-78"/>
                <a:ea typeface="+mn-ea"/>
                <a:cs typeface="Traditional Arabic" pitchFamily="18" charset="-78"/>
              </a:rPr>
              <a:t>u</a:t>
            </a:r>
            <a:endParaRPr kumimoji="0" lang="ar-SA" sz="2800" b="1" i="0" u="none" strike="noStrike" kern="1200" cap="none" spc="0" normalizeH="0" baseline="0" noProof="0" dirty="0">
              <a:ln>
                <a:noFill/>
              </a:ln>
              <a:solidFill>
                <a:prstClr val="white"/>
              </a:solidFill>
              <a:effectLst/>
              <a:uLnTx/>
              <a:uFillTx/>
              <a:latin typeface="Traditional Arabic" pitchFamily="18" charset="-78"/>
              <a:ea typeface="+mn-ea"/>
              <a:cs typeface="Traditional Arabic" pitchFamily="18" charset="-78"/>
            </a:endParaRPr>
          </a:p>
        </p:txBody>
      </p:sp>
    </p:spTree>
    <p:extLst>
      <p:ext uri="{BB962C8B-B14F-4D97-AF65-F5344CB8AC3E}">
        <p14:creationId xmlns:p14="http://schemas.microsoft.com/office/powerpoint/2010/main" val="210239106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95400"/>
            <a:ext cx="4369499"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عنوان 1"/>
          <p:cNvSpPr>
            <a:spLocks noGrp="1"/>
          </p:cNvSpPr>
          <p:nvPr>
            <p:ph type="title"/>
          </p:nvPr>
        </p:nvSpPr>
        <p:spPr>
          <a:xfrm>
            <a:off x="457200" y="381000"/>
            <a:ext cx="7467600" cy="762000"/>
          </a:xfrm>
          <a:prstGeom prst="roundRect">
            <a:avLst/>
          </a:prstGeom>
        </p:spPr>
        <p:style>
          <a:lnRef idx="1">
            <a:schemeClr val="accent2"/>
          </a:lnRef>
          <a:fillRef idx="2">
            <a:schemeClr val="accent2"/>
          </a:fillRef>
          <a:effectRef idx="1">
            <a:schemeClr val="accent2"/>
          </a:effectRef>
          <a:fontRef idx="minor">
            <a:schemeClr val="dk1"/>
          </a:fontRef>
        </p:style>
        <p:txBody>
          <a:bodyPr>
            <a:normAutofit/>
          </a:bodyPr>
          <a:lstStyle/>
          <a:p>
            <a:pPr algn="ctr" rtl="1"/>
            <a:r>
              <a:rPr lang="ar-SA" sz="3200" b="1" dirty="0">
                <a:solidFill>
                  <a:schemeClr val="bg1"/>
                </a:solidFill>
                <a:latin typeface="Traditional Arabic" pitchFamily="18" charset="-78"/>
                <a:cs typeface="Traditional Arabic" pitchFamily="18" charset="-78"/>
              </a:rPr>
              <a:t>ما هو برنامج </a:t>
            </a:r>
            <a:r>
              <a:rPr lang="en-US" sz="3200" b="1" dirty="0">
                <a:solidFill>
                  <a:schemeClr val="bg1"/>
                </a:solidFill>
                <a:latin typeface="Traditional Arabic" pitchFamily="18" charset="-78"/>
                <a:cs typeface="Traditional Arabic" pitchFamily="18" charset="-78"/>
              </a:rPr>
              <a:t>Jing</a:t>
            </a:r>
            <a:endParaRPr lang="ar-SA" sz="3200" b="1" dirty="0">
              <a:solidFill>
                <a:schemeClr val="bg1"/>
              </a:solidFill>
              <a:latin typeface="Traditional Arabic" pitchFamily="18" charset="-78"/>
              <a:cs typeface="Traditional Arabic" pitchFamily="18" charset="-78"/>
            </a:endParaRPr>
          </a:p>
        </p:txBody>
      </p:sp>
      <p:sp>
        <p:nvSpPr>
          <p:cNvPr id="5" name="شكل بيضاوي 4"/>
          <p:cNvSpPr/>
          <p:nvPr/>
        </p:nvSpPr>
        <p:spPr>
          <a:xfrm>
            <a:off x="8159262" y="5665787"/>
            <a:ext cx="609600" cy="606487"/>
          </a:xfrm>
          <a:prstGeom prst="ellipse">
            <a:avLst/>
          </a:prstGeom>
          <a:solidFill>
            <a:sysClr val="window" lastClr="FFFFFF"/>
          </a:solidFill>
          <a:ln w="25400" cap="flat" cmpd="sng" algn="ctr">
            <a:solidFill>
              <a:srgbClr val="CCAF0A"/>
            </a:solidFill>
            <a:prstDash val="solid"/>
          </a:ln>
          <a:effectLst>
            <a:glow rad="139700">
              <a:srgbClr val="CCAF0A">
                <a:satMod val="175000"/>
                <a:alpha val="40000"/>
              </a:srgbClr>
            </a:glow>
          </a:effectLst>
        </p:spPr>
        <p:txBody>
          <a:bodyPr vert="horz" lIns="82479" tIns="41239" rIns="82479" bIns="41239"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SA" sz="1050" b="1" i="0" u="none" strike="noStrike" kern="0" cap="small" spc="0" normalizeH="0" baseline="0" noProof="0" dirty="0">
                <a:ln>
                  <a:noFill/>
                </a:ln>
                <a:solidFill>
                  <a:sysClr val="windowText" lastClr="000000"/>
                </a:solidFill>
                <a:effectLst/>
                <a:uLnTx/>
                <a:uFillTx/>
                <a:latin typeface="Traditional Arabic" pitchFamily="18" charset="-78"/>
                <a:ea typeface="+mn-ea"/>
                <a:cs typeface="Traditional Arabic" pitchFamily="18" charset="-78"/>
              </a:rPr>
              <a:t>أبو الحسن</a:t>
            </a:r>
          </a:p>
        </p:txBody>
      </p:sp>
      <p:sp>
        <p:nvSpPr>
          <p:cNvPr id="6" name="وسيلة شرح مستطيلة مستديرة الزوايا 5"/>
          <p:cNvSpPr/>
          <p:nvPr/>
        </p:nvSpPr>
        <p:spPr>
          <a:xfrm>
            <a:off x="4598099" y="4648200"/>
            <a:ext cx="2743200" cy="619125"/>
          </a:xfrm>
          <a:prstGeom prst="wedgeRoundRectCallout">
            <a:avLst>
              <a:gd name="adj1" fmla="val -31986"/>
              <a:gd name="adj2" fmla="val -6430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514350" marR="0" lvl="0" indent="-514350" algn="ctr" defTabSz="914400" rtl="1"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raditional Arabic" pitchFamily="18" charset="-78"/>
                <a:ea typeface="+mn-ea"/>
                <a:cs typeface="Traditional Arabic" pitchFamily="18" charset="-78"/>
              </a:rPr>
              <a:t>u</a:t>
            </a:r>
            <a:endParaRPr kumimoji="0" lang="ar-SA" sz="2800" b="1" i="0" u="none" strike="noStrike" kern="1200" cap="none" spc="0" normalizeH="0" baseline="0" noProof="0" dirty="0">
              <a:ln>
                <a:noFill/>
              </a:ln>
              <a:solidFill>
                <a:prstClr val="white"/>
              </a:solidFill>
              <a:effectLst/>
              <a:uLnTx/>
              <a:uFillTx/>
              <a:latin typeface="Traditional Arabic" pitchFamily="18" charset="-78"/>
              <a:ea typeface="+mn-ea"/>
              <a:cs typeface="Traditional Arabic" pitchFamily="18" charset="-78"/>
            </a:endParaRPr>
          </a:p>
        </p:txBody>
      </p:sp>
    </p:spTree>
    <p:extLst>
      <p:ext uri="{BB962C8B-B14F-4D97-AF65-F5344CB8AC3E}">
        <p14:creationId xmlns:p14="http://schemas.microsoft.com/office/powerpoint/2010/main" val="41966858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عنوان 1"/>
          <p:cNvSpPr>
            <a:spLocks noGrp="1"/>
          </p:cNvSpPr>
          <p:nvPr>
            <p:ph type="title"/>
          </p:nvPr>
        </p:nvSpPr>
        <p:spPr>
          <a:xfrm>
            <a:off x="457200" y="381000"/>
            <a:ext cx="7467600" cy="762000"/>
          </a:xfrm>
          <a:prstGeom prst="roundRect">
            <a:avLst/>
          </a:prstGeom>
        </p:spPr>
        <p:style>
          <a:lnRef idx="1">
            <a:schemeClr val="accent2"/>
          </a:lnRef>
          <a:fillRef idx="2">
            <a:schemeClr val="accent2"/>
          </a:fillRef>
          <a:effectRef idx="1">
            <a:schemeClr val="accent2"/>
          </a:effectRef>
          <a:fontRef idx="minor">
            <a:schemeClr val="dk1"/>
          </a:fontRef>
        </p:style>
        <p:txBody>
          <a:bodyPr>
            <a:normAutofit/>
          </a:bodyPr>
          <a:lstStyle/>
          <a:p>
            <a:pPr algn="ctr" rtl="1"/>
            <a:r>
              <a:rPr lang="ar-SA" sz="3200" b="1" dirty="0">
                <a:solidFill>
                  <a:schemeClr val="bg1"/>
                </a:solidFill>
                <a:latin typeface="Traditional Arabic" pitchFamily="18" charset="-78"/>
                <a:cs typeface="Traditional Arabic" pitchFamily="18" charset="-78"/>
              </a:rPr>
              <a:t>إعداد برنامج </a:t>
            </a:r>
            <a:r>
              <a:rPr lang="en-US" sz="3200" b="1" dirty="0">
                <a:solidFill>
                  <a:schemeClr val="bg1"/>
                </a:solidFill>
                <a:latin typeface="Traditional Arabic" pitchFamily="18" charset="-78"/>
                <a:cs typeface="Traditional Arabic" pitchFamily="18" charset="-78"/>
              </a:rPr>
              <a:t>Jing</a:t>
            </a:r>
            <a:endParaRPr lang="ar-SA" sz="3200" b="1" dirty="0">
              <a:solidFill>
                <a:schemeClr val="bg1"/>
              </a:solidFill>
              <a:latin typeface="Traditional Arabic" pitchFamily="18" charset="-78"/>
              <a:cs typeface="Traditional Arabic" pitchFamily="18" charset="-78"/>
            </a:endParaRPr>
          </a:p>
        </p:txBody>
      </p:sp>
      <p:sp>
        <p:nvSpPr>
          <p:cNvPr id="5" name="شكل بيضاوي 4"/>
          <p:cNvSpPr/>
          <p:nvPr/>
        </p:nvSpPr>
        <p:spPr>
          <a:xfrm>
            <a:off x="8159262" y="5665787"/>
            <a:ext cx="609600" cy="606487"/>
          </a:xfrm>
          <a:prstGeom prst="ellipse">
            <a:avLst/>
          </a:prstGeom>
          <a:solidFill>
            <a:sysClr val="window" lastClr="FFFFFF"/>
          </a:solidFill>
          <a:ln w="25400" cap="flat" cmpd="sng" algn="ctr">
            <a:solidFill>
              <a:srgbClr val="CCAF0A"/>
            </a:solidFill>
            <a:prstDash val="solid"/>
          </a:ln>
          <a:effectLst>
            <a:glow rad="139700">
              <a:srgbClr val="CCAF0A">
                <a:satMod val="175000"/>
                <a:alpha val="40000"/>
              </a:srgbClr>
            </a:glow>
          </a:effectLst>
        </p:spPr>
        <p:txBody>
          <a:bodyPr vert="horz" lIns="82479" tIns="41239" rIns="82479" bIns="41239"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SA" sz="1050" b="1" i="0" u="none" strike="noStrike" kern="0" cap="small" spc="0" normalizeH="0" baseline="0" noProof="0" dirty="0">
                <a:ln>
                  <a:noFill/>
                </a:ln>
                <a:solidFill>
                  <a:sysClr val="windowText" lastClr="000000"/>
                </a:solidFill>
                <a:effectLst/>
                <a:uLnTx/>
                <a:uFillTx/>
                <a:latin typeface="Traditional Arabic" pitchFamily="18" charset="-78"/>
                <a:ea typeface="+mn-ea"/>
                <a:cs typeface="Traditional Arabic" pitchFamily="18" charset="-78"/>
              </a:rPr>
              <a:t>أبو الحسن</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2175" y="1581150"/>
            <a:ext cx="4819650" cy="369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419684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عنوان 1"/>
          <p:cNvSpPr>
            <a:spLocks noGrp="1"/>
          </p:cNvSpPr>
          <p:nvPr>
            <p:ph type="title"/>
          </p:nvPr>
        </p:nvSpPr>
        <p:spPr>
          <a:xfrm>
            <a:off x="457200" y="381000"/>
            <a:ext cx="7467600" cy="762000"/>
          </a:xfrm>
          <a:prstGeom prst="roundRect">
            <a:avLst/>
          </a:prstGeom>
        </p:spPr>
        <p:style>
          <a:lnRef idx="1">
            <a:schemeClr val="accent2"/>
          </a:lnRef>
          <a:fillRef idx="2">
            <a:schemeClr val="accent2"/>
          </a:fillRef>
          <a:effectRef idx="1">
            <a:schemeClr val="accent2"/>
          </a:effectRef>
          <a:fontRef idx="minor">
            <a:schemeClr val="dk1"/>
          </a:fontRef>
        </p:style>
        <p:txBody>
          <a:bodyPr>
            <a:normAutofit/>
          </a:bodyPr>
          <a:lstStyle/>
          <a:p>
            <a:pPr algn="ctr" rtl="1"/>
            <a:r>
              <a:rPr lang="ar-SA" sz="3200" b="1" dirty="0">
                <a:solidFill>
                  <a:schemeClr val="bg1"/>
                </a:solidFill>
                <a:latin typeface="Traditional Arabic" pitchFamily="18" charset="-78"/>
                <a:cs typeface="Traditional Arabic" pitchFamily="18" charset="-78"/>
              </a:rPr>
              <a:t> إعداد برنامج </a:t>
            </a:r>
            <a:r>
              <a:rPr lang="en-US" sz="3200" b="1" dirty="0">
                <a:solidFill>
                  <a:schemeClr val="bg1"/>
                </a:solidFill>
                <a:latin typeface="Traditional Arabic" pitchFamily="18" charset="-78"/>
                <a:cs typeface="Traditional Arabic" pitchFamily="18" charset="-78"/>
              </a:rPr>
              <a:t>Jing</a:t>
            </a:r>
            <a:endParaRPr lang="ar-SA" sz="3200" b="1" dirty="0">
              <a:solidFill>
                <a:schemeClr val="bg1"/>
              </a:solidFill>
              <a:latin typeface="Traditional Arabic" pitchFamily="18" charset="-78"/>
              <a:cs typeface="Traditional Arabic" pitchFamily="18" charset="-78"/>
            </a:endParaRPr>
          </a:p>
        </p:txBody>
      </p:sp>
      <p:sp>
        <p:nvSpPr>
          <p:cNvPr id="5" name="شكل بيضاوي 4"/>
          <p:cNvSpPr/>
          <p:nvPr/>
        </p:nvSpPr>
        <p:spPr>
          <a:xfrm>
            <a:off x="8159262" y="5665787"/>
            <a:ext cx="609600" cy="606487"/>
          </a:xfrm>
          <a:prstGeom prst="ellipse">
            <a:avLst/>
          </a:prstGeom>
          <a:solidFill>
            <a:sysClr val="window" lastClr="FFFFFF"/>
          </a:solidFill>
          <a:ln w="25400" cap="flat" cmpd="sng" algn="ctr">
            <a:solidFill>
              <a:srgbClr val="CCAF0A"/>
            </a:solidFill>
            <a:prstDash val="solid"/>
          </a:ln>
          <a:effectLst>
            <a:glow rad="139700">
              <a:srgbClr val="CCAF0A">
                <a:satMod val="175000"/>
                <a:alpha val="40000"/>
              </a:srgbClr>
            </a:glow>
          </a:effectLst>
        </p:spPr>
        <p:txBody>
          <a:bodyPr vert="horz" lIns="82479" tIns="41239" rIns="82479" bIns="41239"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SA" sz="1050" b="1" i="0" u="none" strike="noStrike" kern="0" cap="small" spc="0" normalizeH="0" baseline="0" noProof="0" dirty="0">
                <a:ln>
                  <a:noFill/>
                </a:ln>
                <a:solidFill>
                  <a:sysClr val="windowText" lastClr="000000"/>
                </a:solidFill>
                <a:effectLst/>
                <a:uLnTx/>
                <a:uFillTx/>
                <a:latin typeface="Traditional Arabic" pitchFamily="18" charset="-78"/>
                <a:ea typeface="+mn-ea"/>
                <a:cs typeface="Traditional Arabic" pitchFamily="18" charset="-78"/>
              </a:rPr>
              <a:t>أبو الحسن</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2175" y="1581150"/>
            <a:ext cx="4819650" cy="369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82544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عنوان 1"/>
          <p:cNvSpPr>
            <a:spLocks noGrp="1"/>
          </p:cNvSpPr>
          <p:nvPr>
            <p:ph type="title"/>
          </p:nvPr>
        </p:nvSpPr>
        <p:spPr>
          <a:xfrm>
            <a:off x="457200" y="381000"/>
            <a:ext cx="7467600" cy="762000"/>
          </a:xfrm>
          <a:prstGeom prst="roundRect">
            <a:avLst/>
          </a:prstGeom>
        </p:spPr>
        <p:style>
          <a:lnRef idx="1">
            <a:schemeClr val="accent2"/>
          </a:lnRef>
          <a:fillRef idx="2">
            <a:schemeClr val="accent2"/>
          </a:fillRef>
          <a:effectRef idx="1">
            <a:schemeClr val="accent2"/>
          </a:effectRef>
          <a:fontRef idx="minor">
            <a:schemeClr val="dk1"/>
          </a:fontRef>
        </p:style>
        <p:txBody>
          <a:bodyPr>
            <a:normAutofit/>
          </a:bodyPr>
          <a:lstStyle/>
          <a:p>
            <a:pPr algn="ctr" rtl="1"/>
            <a:r>
              <a:rPr lang="ar-SA" sz="3200" b="1" dirty="0">
                <a:solidFill>
                  <a:schemeClr val="bg1"/>
                </a:solidFill>
                <a:latin typeface="Traditional Arabic" pitchFamily="18" charset="-78"/>
                <a:cs typeface="Traditional Arabic" pitchFamily="18" charset="-78"/>
              </a:rPr>
              <a:t> إعداد برنامج </a:t>
            </a:r>
            <a:r>
              <a:rPr lang="en-US" sz="3200" b="1" dirty="0">
                <a:solidFill>
                  <a:schemeClr val="bg1"/>
                </a:solidFill>
                <a:latin typeface="Traditional Arabic" pitchFamily="18" charset="-78"/>
                <a:cs typeface="Traditional Arabic" pitchFamily="18" charset="-78"/>
              </a:rPr>
              <a:t>Jing</a:t>
            </a:r>
            <a:endParaRPr lang="ar-SA" sz="3200" b="1" dirty="0">
              <a:solidFill>
                <a:schemeClr val="bg1"/>
              </a:solidFill>
              <a:latin typeface="Traditional Arabic" pitchFamily="18" charset="-78"/>
              <a:cs typeface="Traditional Arabic" pitchFamily="18" charset="-78"/>
            </a:endParaRPr>
          </a:p>
        </p:txBody>
      </p:sp>
      <p:sp>
        <p:nvSpPr>
          <p:cNvPr id="5" name="شكل بيضاوي 4"/>
          <p:cNvSpPr/>
          <p:nvPr/>
        </p:nvSpPr>
        <p:spPr>
          <a:xfrm>
            <a:off x="8159262" y="5665787"/>
            <a:ext cx="609600" cy="606487"/>
          </a:xfrm>
          <a:prstGeom prst="ellipse">
            <a:avLst/>
          </a:prstGeom>
          <a:solidFill>
            <a:sysClr val="window" lastClr="FFFFFF"/>
          </a:solidFill>
          <a:ln w="25400" cap="flat" cmpd="sng" algn="ctr">
            <a:solidFill>
              <a:srgbClr val="CCAF0A"/>
            </a:solidFill>
            <a:prstDash val="solid"/>
          </a:ln>
          <a:effectLst>
            <a:glow rad="139700">
              <a:srgbClr val="CCAF0A">
                <a:satMod val="175000"/>
                <a:alpha val="40000"/>
              </a:srgbClr>
            </a:glow>
          </a:effectLst>
        </p:spPr>
        <p:txBody>
          <a:bodyPr vert="horz" lIns="82479" tIns="41239" rIns="82479" bIns="41239"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SA" sz="1050" b="1" i="0" u="none" strike="noStrike" kern="0" cap="small" spc="0" normalizeH="0" baseline="0" noProof="0" dirty="0">
                <a:ln>
                  <a:noFill/>
                </a:ln>
                <a:solidFill>
                  <a:sysClr val="windowText" lastClr="000000"/>
                </a:solidFill>
                <a:effectLst/>
                <a:uLnTx/>
                <a:uFillTx/>
                <a:latin typeface="Traditional Arabic" pitchFamily="18" charset="-78"/>
                <a:ea typeface="+mn-ea"/>
                <a:cs typeface="Traditional Arabic" pitchFamily="18" charset="-78"/>
              </a:rPr>
              <a:t>أبو الحسن</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676400"/>
            <a:ext cx="4819650" cy="369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197008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عنوان 1"/>
          <p:cNvSpPr>
            <a:spLocks noGrp="1"/>
          </p:cNvSpPr>
          <p:nvPr>
            <p:ph type="title"/>
          </p:nvPr>
        </p:nvSpPr>
        <p:spPr>
          <a:xfrm>
            <a:off x="457200" y="381000"/>
            <a:ext cx="7467600" cy="762000"/>
          </a:xfrm>
          <a:prstGeom prst="roundRect">
            <a:avLst/>
          </a:prstGeom>
        </p:spPr>
        <p:style>
          <a:lnRef idx="1">
            <a:schemeClr val="accent2"/>
          </a:lnRef>
          <a:fillRef idx="2">
            <a:schemeClr val="accent2"/>
          </a:fillRef>
          <a:effectRef idx="1">
            <a:schemeClr val="accent2"/>
          </a:effectRef>
          <a:fontRef idx="minor">
            <a:schemeClr val="dk1"/>
          </a:fontRef>
        </p:style>
        <p:txBody>
          <a:bodyPr>
            <a:normAutofit/>
          </a:bodyPr>
          <a:lstStyle/>
          <a:p>
            <a:pPr algn="ctr" rtl="1"/>
            <a:r>
              <a:rPr lang="ar-SA" sz="3200" b="1" dirty="0">
                <a:solidFill>
                  <a:schemeClr val="bg1"/>
                </a:solidFill>
                <a:latin typeface="Traditional Arabic" pitchFamily="18" charset="-78"/>
                <a:cs typeface="Traditional Arabic" pitchFamily="18" charset="-78"/>
              </a:rPr>
              <a:t> إعداد برنامج </a:t>
            </a:r>
            <a:r>
              <a:rPr lang="en-US" sz="3200" b="1" dirty="0">
                <a:solidFill>
                  <a:schemeClr val="bg1"/>
                </a:solidFill>
                <a:latin typeface="Traditional Arabic" pitchFamily="18" charset="-78"/>
                <a:cs typeface="Traditional Arabic" pitchFamily="18" charset="-78"/>
              </a:rPr>
              <a:t>Jing</a:t>
            </a:r>
            <a:endParaRPr lang="ar-SA" sz="3200" b="1" dirty="0">
              <a:solidFill>
                <a:schemeClr val="bg1"/>
              </a:solidFill>
              <a:latin typeface="Traditional Arabic" pitchFamily="18" charset="-78"/>
              <a:cs typeface="Traditional Arabic" pitchFamily="18" charset="-78"/>
            </a:endParaRPr>
          </a:p>
        </p:txBody>
      </p:sp>
      <p:sp>
        <p:nvSpPr>
          <p:cNvPr id="5" name="شكل بيضاوي 4"/>
          <p:cNvSpPr/>
          <p:nvPr/>
        </p:nvSpPr>
        <p:spPr>
          <a:xfrm>
            <a:off x="8159262" y="5665787"/>
            <a:ext cx="609600" cy="606487"/>
          </a:xfrm>
          <a:prstGeom prst="ellipse">
            <a:avLst/>
          </a:prstGeom>
          <a:solidFill>
            <a:sysClr val="window" lastClr="FFFFFF"/>
          </a:solidFill>
          <a:ln w="25400" cap="flat" cmpd="sng" algn="ctr">
            <a:solidFill>
              <a:srgbClr val="CCAF0A"/>
            </a:solidFill>
            <a:prstDash val="solid"/>
          </a:ln>
          <a:effectLst>
            <a:glow rad="139700">
              <a:srgbClr val="CCAF0A">
                <a:satMod val="175000"/>
                <a:alpha val="40000"/>
              </a:srgbClr>
            </a:glow>
          </a:effectLst>
        </p:spPr>
        <p:txBody>
          <a:bodyPr vert="horz" lIns="82479" tIns="41239" rIns="82479" bIns="41239"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SA" sz="1050" b="1" i="0" u="none" strike="noStrike" kern="0" cap="small" spc="0" normalizeH="0" baseline="0" noProof="0" dirty="0">
                <a:ln>
                  <a:noFill/>
                </a:ln>
                <a:solidFill>
                  <a:sysClr val="windowText" lastClr="000000"/>
                </a:solidFill>
                <a:effectLst/>
                <a:uLnTx/>
                <a:uFillTx/>
                <a:latin typeface="Traditional Arabic" pitchFamily="18" charset="-78"/>
                <a:ea typeface="+mn-ea"/>
                <a:cs typeface="Traditional Arabic" pitchFamily="18" charset="-78"/>
              </a:rPr>
              <a:t>أبو الحسن</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95400"/>
            <a:ext cx="3776221"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3679775"/>
            <a:ext cx="3784567" cy="290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215538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عنوان 1"/>
          <p:cNvSpPr>
            <a:spLocks noGrp="1"/>
          </p:cNvSpPr>
          <p:nvPr>
            <p:ph type="title"/>
          </p:nvPr>
        </p:nvSpPr>
        <p:spPr>
          <a:xfrm>
            <a:off x="457200" y="381000"/>
            <a:ext cx="7467600" cy="762000"/>
          </a:xfrm>
          <a:prstGeom prst="roundRect">
            <a:avLst/>
          </a:prstGeom>
        </p:spPr>
        <p:style>
          <a:lnRef idx="1">
            <a:schemeClr val="accent2"/>
          </a:lnRef>
          <a:fillRef idx="2">
            <a:schemeClr val="accent2"/>
          </a:fillRef>
          <a:effectRef idx="1">
            <a:schemeClr val="accent2"/>
          </a:effectRef>
          <a:fontRef idx="minor">
            <a:schemeClr val="dk1"/>
          </a:fontRef>
        </p:style>
        <p:txBody>
          <a:bodyPr>
            <a:normAutofit/>
          </a:bodyPr>
          <a:lstStyle/>
          <a:p>
            <a:pPr algn="ctr" rtl="1"/>
            <a:r>
              <a:rPr lang="ar-SA" sz="3200" b="1" dirty="0">
                <a:solidFill>
                  <a:schemeClr val="bg1"/>
                </a:solidFill>
                <a:latin typeface="Traditional Arabic" pitchFamily="18" charset="-78"/>
                <a:cs typeface="Traditional Arabic" pitchFamily="18" charset="-78"/>
              </a:rPr>
              <a:t> إعداد برنامج </a:t>
            </a:r>
            <a:r>
              <a:rPr lang="en-US" sz="3200" b="1" dirty="0">
                <a:solidFill>
                  <a:schemeClr val="bg1"/>
                </a:solidFill>
                <a:latin typeface="Traditional Arabic" pitchFamily="18" charset="-78"/>
                <a:cs typeface="Traditional Arabic" pitchFamily="18" charset="-78"/>
              </a:rPr>
              <a:t>Jing</a:t>
            </a:r>
            <a:endParaRPr lang="ar-SA" sz="3200" b="1" dirty="0">
              <a:solidFill>
                <a:schemeClr val="bg1"/>
              </a:solidFill>
              <a:latin typeface="Traditional Arabic" pitchFamily="18" charset="-78"/>
              <a:cs typeface="Traditional Arabic" pitchFamily="18" charset="-78"/>
            </a:endParaRPr>
          </a:p>
        </p:txBody>
      </p:sp>
      <p:sp>
        <p:nvSpPr>
          <p:cNvPr id="5" name="شكل بيضاوي 4"/>
          <p:cNvSpPr/>
          <p:nvPr/>
        </p:nvSpPr>
        <p:spPr>
          <a:xfrm>
            <a:off x="8159262" y="5665787"/>
            <a:ext cx="609600" cy="606487"/>
          </a:xfrm>
          <a:prstGeom prst="ellipse">
            <a:avLst/>
          </a:prstGeom>
          <a:solidFill>
            <a:sysClr val="window" lastClr="FFFFFF"/>
          </a:solidFill>
          <a:ln w="25400" cap="flat" cmpd="sng" algn="ctr">
            <a:solidFill>
              <a:srgbClr val="CCAF0A"/>
            </a:solidFill>
            <a:prstDash val="solid"/>
          </a:ln>
          <a:effectLst>
            <a:glow rad="139700">
              <a:srgbClr val="CCAF0A">
                <a:satMod val="175000"/>
                <a:alpha val="40000"/>
              </a:srgbClr>
            </a:glow>
          </a:effectLst>
        </p:spPr>
        <p:txBody>
          <a:bodyPr vert="horz" lIns="82479" tIns="41239" rIns="82479" bIns="41239"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SA" sz="1050" b="1" i="0" u="none" strike="noStrike" kern="0" cap="small" spc="0" normalizeH="0" baseline="0" noProof="0" dirty="0">
                <a:ln>
                  <a:noFill/>
                </a:ln>
                <a:solidFill>
                  <a:sysClr val="windowText" lastClr="000000"/>
                </a:solidFill>
                <a:effectLst/>
                <a:uLnTx/>
                <a:uFillTx/>
                <a:latin typeface="Traditional Arabic" pitchFamily="18" charset="-78"/>
                <a:ea typeface="+mn-ea"/>
                <a:cs typeface="Traditional Arabic" pitchFamily="18" charset="-78"/>
              </a:rPr>
              <a:t>أبو الحسن</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2175" y="1581150"/>
            <a:ext cx="4819650" cy="369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232325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عنوان 1"/>
          <p:cNvSpPr>
            <a:spLocks noGrp="1"/>
          </p:cNvSpPr>
          <p:nvPr>
            <p:ph type="title"/>
          </p:nvPr>
        </p:nvSpPr>
        <p:spPr>
          <a:xfrm>
            <a:off x="457200" y="381000"/>
            <a:ext cx="7467600" cy="762000"/>
          </a:xfrm>
          <a:prstGeom prst="roundRect">
            <a:avLst/>
          </a:prstGeom>
        </p:spPr>
        <p:style>
          <a:lnRef idx="1">
            <a:schemeClr val="accent2"/>
          </a:lnRef>
          <a:fillRef idx="2">
            <a:schemeClr val="accent2"/>
          </a:fillRef>
          <a:effectRef idx="1">
            <a:schemeClr val="accent2"/>
          </a:effectRef>
          <a:fontRef idx="minor">
            <a:schemeClr val="dk1"/>
          </a:fontRef>
        </p:style>
        <p:txBody>
          <a:bodyPr>
            <a:normAutofit/>
          </a:bodyPr>
          <a:lstStyle/>
          <a:p>
            <a:pPr algn="ctr" rtl="1"/>
            <a:r>
              <a:rPr lang="ar-SA" sz="3200" b="1" dirty="0">
                <a:solidFill>
                  <a:schemeClr val="bg1"/>
                </a:solidFill>
                <a:latin typeface="Traditional Arabic" pitchFamily="18" charset="-78"/>
                <a:cs typeface="Traditional Arabic" pitchFamily="18" charset="-78"/>
              </a:rPr>
              <a:t> تشغيل برنامج </a:t>
            </a:r>
            <a:r>
              <a:rPr lang="en-US" sz="3200" b="1" dirty="0">
                <a:solidFill>
                  <a:schemeClr val="bg1"/>
                </a:solidFill>
                <a:latin typeface="Traditional Arabic" pitchFamily="18" charset="-78"/>
                <a:cs typeface="Traditional Arabic" pitchFamily="18" charset="-78"/>
              </a:rPr>
              <a:t>Jing</a:t>
            </a:r>
            <a:r>
              <a:rPr lang="ar-SA" sz="3200" b="1" dirty="0">
                <a:solidFill>
                  <a:schemeClr val="bg1"/>
                </a:solidFill>
                <a:latin typeface="Traditional Arabic" pitchFamily="18" charset="-78"/>
                <a:cs typeface="Traditional Arabic" pitchFamily="18" charset="-78"/>
              </a:rPr>
              <a:t> لأول مرة</a:t>
            </a:r>
          </a:p>
        </p:txBody>
      </p:sp>
      <p:sp>
        <p:nvSpPr>
          <p:cNvPr id="5" name="شكل بيضاوي 4"/>
          <p:cNvSpPr/>
          <p:nvPr/>
        </p:nvSpPr>
        <p:spPr>
          <a:xfrm>
            <a:off x="8159262" y="5665787"/>
            <a:ext cx="609600" cy="606487"/>
          </a:xfrm>
          <a:prstGeom prst="ellipse">
            <a:avLst/>
          </a:prstGeom>
          <a:solidFill>
            <a:sysClr val="window" lastClr="FFFFFF"/>
          </a:solidFill>
          <a:ln w="25400" cap="flat" cmpd="sng" algn="ctr">
            <a:solidFill>
              <a:srgbClr val="CCAF0A"/>
            </a:solidFill>
            <a:prstDash val="solid"/>
          </a:ln>
          <a:effectLst>
            <a:glow rad="139700">
              <a:srgbClr val="CCAF0A">
                <a:satMod val="175000"/>
                <a:alpha val="40000"/>
              </a:srgbClr>
            </a:glow>
          </a:effectLst>
        </p:spPr>
        <p:txBody>
          <a:bodyPr vert="horz" lIns="82479" tIns="41239" rIns="82479" bIns="41239"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SA" sz="1050" b="1" i="0" u="none" strike="noStrike" kern="0" cap="small" spc="0" normalizeH="0" baseline="0" noProof="0" dirty="0">
                <a:ln>
                  <a:noFill/>
                </a:ln>
                <a:solidFill>
                  <a:sysClr val="windowText" lastClr="000000"/>
                </a:solidFill>
                <a:effectLst/>
                <a:uLnTx/>
                <a:uFillTx/>
                <a:latin typeface="Traditional Arabic" pitchFamily="18" charset="-78"/>
                <a:ea typeface="+mn-ea"/>
                <a:cs typeface="Traditional Arabic" pitchFamily="18" charset="-78"/>
              </a:rPr>
              <a:t>أبو الحسن</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19200"/>
            <a:ext cx="6533662"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274977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عنوان 1"/>
          <p:cNvSpPr>
            <a:spLocks noGrp="1"/>
          </p:cNvSpPr>
          <p:nvPr>
            <p:ph type="title"/>
          </p:nvPr>
        </p:nvSpPr>
        <p:spPr>
          <a:xfrm>
            <a:off x="457200" y="381000"/>
            <a:ext cx="7467600" cy="762000"/>
          </a:xfrm>
          <a:prstGeom prst="roundRect">
            <a:avLst/>
          </a:prstGeom>
        </p:spPr>
        <p:style>
          <a:lnRef idx="1">
            <a:schemeClr val="accent2"/>
          </a:lnRef>
          <a:fillRef idx="2">
            <a:schemeClr val="accent2"/>
          </a:fillRef>
          <a:effectRef idx="1">
            <a:schemeClr val="accent2"/>
          </a:effectRef>
          <a:fontRef idx="minor">
            <a:schemeClr val="dk1"/>
          </a:fontRef>
        </p:style>
        <p:txBody>
          <a:bodyPr>
            <a:normAutofit/>
          </a:bodyPr>
          <a:lstStyle/>
          <a:p>
            <a:pPr algn="ctr" rtl="1"/>
            <a:r>
              <a:rPr lang="ar-SA" sz="3200" b="1" dirty="0">
                <a:solidFill>
                  <a:schemeClr val="bg1"/>
                </a:solidFill>
                <a:latin typeface="Traditional Arabic" pitchFamily="18" charset="-78"/>
                <a:cs typeface="Traditional Arabic" pitchFamily="18" charset="-78"/>
              </a:rPr>
              <a:t> تشغيل برنامج </a:t>
            </a:r>
            <a:r>
              <a:rPr lang="en-US" sz="3200" b="1" dirty="0">
                <a:solidFill>
                  <a:schemeClr val="bg1"/>
                </a:solidFill>
                <a:latin typeface="Traditional Arabic" pitchFamily="18" charset="-78"/>
                <a:cs typeface="Traditional Arabic" pitchFamily="18" charset="-78"/>
              </a:rPr>
              <a:t>Jing</a:t>
            </a:r>
            <a:r>
              <a:rPr lang="ar-SA" sz="3200" b="1" dirty="0">
                <a:solidFill>
                  <a:schemeClr val="bg1"/>
                </a:solidFill>
                <a:latin typeface="Traditional Arabic" pitchFamily="18" charset="-78"/>
                <a:cs typeface="Traditional Arabic" pitchFamily="18" charset="-78"/>
              </a:rPr>
              <a:t> لأول مرة</a:t>
            </a:r>
          </a:p>
        </p:txBody>
      </p:sp>
      <p:sp>
        <p:nvSpPr>
          <p:cNvPr id="5" name="شكل بيضاوي 4"/>
          <p:cNvSpPr/>
          <p:nvPr/>
        </p:nvSpPr>
        <p:spPr>
          <a:xfrm>
            <a:off x="8159262" y="5665787"/>
            <a:ext cx="609600" cy="606487"/>
          </a:xfrm>
          <a:prstGeom prst="ellipse">
            <a:avLst/>
          </a:prstGeom>
          <a:solidFill>
            <a:sysClr val="window" lastClr="FFFFFF"/>
          </a:solidFill>
          <a:ln w="25400" cap="flat" cmpd="sng" algn="ctr">
            <a:solidFill>
              <a:srgbClr val="CCAF0A"/>
            </a:solidFill>
            <a:prstDash val="solid"/>
          </a:ln>
          <a:effectLst>
            <a:glow rad="139700">
              <a:srgbClr val="CCAF0A">
                <a:satMod val="175000"/>
                <a:alpha val="40000"/>
              </a:srgbClr>
            </a:glow>
          </a:effectLst>
        </p:spPr>
        <p:txBody>
          <a:bodyPr vert="horz" lIns="82479" tIns="41239" rIns="82479" bIns="41239"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SA" sz="1050" b="1" i="0" u="none" strike="noStrike" kern="0" cap="small" spc="0" normalizeH="0" baseline="0" noProof="0" dirty="0">
                <a:ln>
                  <a:noFill/>
                </a:ln>
                <a:solidFill>
                  <a:sysClr val="windowText" lastClr="000000"/>
                </a:solidFill>
                <a:effectLst/>
                <a:uLnTx/>
                <a:uFillTx/>
                <a:latin typeface="Traditional Arabic" pitchFamily="18" charset="-78"/>
                <a:ea typeface="+mn-ea"/>
                <a:cs typeface="Traditional Arabic" pitchFamily="18" charset="-78"/>
              </a:rPr>
              <a:t>أبو الحسن</a:t>
            </a: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0"/>
            <a:ext cx="3886200" cy="340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7182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عنوان 1">
            <a:extLst>
              <a:ext uri="{FF2B5EF4-FFF2-40B4-BE49-F238E27FC236}">
                <a16:creationId xmlns:a16="http://schemas.microsoft.com/office/drawing/2014/main" id="{948C5C33-C075-441C-A4D4-48F77BF3CF18}"/>
              </a:ext>
            </a:extLst>
          </p:cNvPr>
          <p:cNvSpPr>
            <a:spLocks noGrp="1"/>
          </p:cNvSpPr>
          <p:nvPr>
            <p:ph type="title"/>
          </p:nvPr>
        </p:nvSpPr>
        <p:spPr>
          <a:xfrm>
            <a:off x="457200" y="274638"/>
            <a:ext cx="7467600" cy="850106"/>
          </a:xfrm>
          <a:prstGeom prst="roundRect">
            <a:avLst/>
          </a:prstGeom>
        </p:spPr>
        <p:style>
          <a:lnRef idx="2">
            <a:schemeClr val="accent1"/>
          </a:lnRef>
          <a:fillRef idx="1">
            <a:schemeClr val="lt1"/>
          </a:fillRef>
          <a:effectRef idx="0">
            <a:schemeClr val="accent1"/>
          </a:effectRef>
          <a:fontRef idx="minor">
            <a:schemeClr val="dk1"/>
          </a:fontRef>
        </p:style>
        <p:txBody>
          <a:bodyPr anchor="ctr">
            <a:normAutofit/>
          </a:bodyPr>
          <a:lstStyle/>
          <a:p>
            <a:pPr algn="ctr"/>
            <a:r>
              <a:rPr lang="ar-SA" sz="4000" dirty="0">
                <a:cs typeface="AGA Aladdin Regular" pitchFamily="2" charset="-78"/>
              </a:rPr>
              <a:t>أمثلة لفيديوهات باستخدام كامتيجا</a:t>
            </a:r>
          </a:p>
        </p:txBody>
      </p:sp>
      <p:sp>
        <p:nvSpPr>
          <p:cNvPr id="10" name="مستطيل 9">
            <a:extLst>
              <a:ext uri="{FF2B5EF4-FFF2-40B4-BE49-F238E27FC236}">
                <a16:creationId xmlns:a16="http://schemas.microsoft.com/office/drawing/2014/main" id="{DC2B090C-8368-45AE-A343-FC4D42C49262}"/>
              </a:ext>
            </a:extLst>
          </p:cNvPr>
          <p:cNvSpPr/>
          <p:nvPr/>
        </p:nvSpPr>
        <p:spPr>
          <a:xfrm>
            <a:off x="599780" y="1700808"/>
            <a:ext cx="6372200" cy="707886"/>
          </a:xfrm>
          <a:prstGeom prst="rect">
            <a:avLst/>
          </a:prstGeom>
        </p:spPr>
        <p:txBody>
          <a:bodyPr wrap="square">
            <a:spAutoFit/>
          </a:bodyPr>
          <a:lstStyle/>
          <a:p>
            <a:r>
              <a:rPr lang="en-US" sz="2000" dirty="0">
                <a:hlinkClick r:id="rId3"/>
              </a:rPr>
              <a:t>https://www.youtube.com/watch?v=42UMSRR0Or0</a:t>
            </a:r>
            <a:endParaRPr lang="en-US" sz="2000" dirty="0"/>
          </a:p>
          <a:p>
            <a:endParaRPr lang="ar-SA" sz="2000" dirty="0"/>
          </a:p>
        </p:txBody>
      </p:sp>
      <p:sp>
        <p:nvSpPr>
          <p:cNvPr id="12" name="مستطيل 11">
            <a:extLst>
              <a:ext uri="{FF2B5EF4-FFF2-40B4-BE49-F238E27FC236}">
                <a16:creationId xmlns:a16="http://schemas.microsoft.com/office/drawing/2014/main" id="{DC098B9A-C9ED-4B47-AAB2-4197DE15A1F7}"/>
              </a:ext>
            </a:extLst>
          </p:cNvPr>
          <p:cNvSpPr/>
          <p:nvPr/>
        </p:nvSpPr>
        <p:spPr>
          <a:xfrm>
            <a:off x="755576" y="2578894"/>
            <a:ext cx="5645224" cy="646331"/>
          </a:xfrm>
          <a:prstGeom prst="rect">
            <a:avLst/>
          </a:prstGeom>
        </p:spPr>
        <p:txBody>
          <a:bodyPr wrap="square">
            <a:spAutoFit/>
          </a:bodyPr>
          <a:lstStyle/>
          <a:p>
            <a:r>
              <a:rPr lang="en-US" dirty="0">
                <a:hlinkClick r:id="rId4"/>
              </a:rPr>
              <a:t>https://www.youtube.com/watch?v=oXd8WYGVcZM</a:t>
            </a:r>
            <a:endParaRPr lang="en-US" dirty="0"/>
          </a:p>
          <a:p>
            <a:endParaRPr lang="ar-SA" dirty="0"/>
          </a:p>
        </p:txBody>
      </p:sp>
      <p:sp>
        <p:nvSpPr>
          <p:cNvPr id="13" name="مستطيل 12">
            <a:extLst>
              <a:ext uri="{FF2B5EF4-FFF2-40B4-BE49-F238E27FC236}">
                <a16:creationId xmlns:a16="http://schemas.microsoft.com/office/drawing/2014/main" id="{06E66B10-FE12-4694-8637-D1B3AEA02C64}"/>
              </a:ext>
            </a:extLst>
          </p:cNvPr>
          <p:cNvSpPr/>
          <p:nvPr/>
        </p:nvSpPr>
        <p:spPr>
          <a:xfrm>
            <a:off x="599780" y="3501008"/>
            <a:ext cx="5128392" cy="646331"/>
          </a:xfrm>
          <a:prstGeom prst="rect">
            <a:avLst/>
          </a:prstGeom>
        </p:spPr>
        <p:txBody>
          <a:bodyPr wrap="none">
            <a:spAutoFit/>
          </a:bodyPr>
          <a:lstStyle/>
          <a:p>
            <a:r>
              <a:rPr lang="en-US" dirty="0">
                <a:hlinkClick r:id="rId5"/>
              </a:rPr>
              <a:t>https://www.youtube.com/watch?v=155p2k2dgrs</a:t>
            </a:r>
            <a:endParaRPr lang="en-US" dirty="0"/>
          </a:p>
          <a:p>
            <a:endParaRPr lang="ar-SA" dirty="0"/>
          </a:p>
        </p:txBody>
      </p:sp>
      <p:sp>
        <p:nvSpPr>
          <p:cNvPr id="14" name="شكل بيضاوي 13">
            <a:extLst>
              <a:ext uri="{FF2B5EF4-FFF2-40B4-BE49-F238E27FC236}">
                <a16:creationId xmlns:a16="http://schemas.microsoft.com/office/drawing/2014/main" id="{B3C9AEC9-6296-42A3-9434-32FC38EEF9C7}"/>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
        <p:nvSpPr>
          <p:cNvPr id="15" name="مستطيل 14">
            <a:extLst>
              <a:ext uri="{FF2B5EF4-FFF2-40B4-BE49-F238E27FC236}">
                <a16:creationId xmlns:a16="http://schemas.microsoft.com/office/drawing/2014/main" id="{7FB9D5B7-6A34-4536-81E1-64F1D1FDB2D6}"/>
              </a:ext>
            </a:extLst>
          </p:cNvPr>
          <p:cNvSpPr/>
          <p:nvPr/>
        </p:nvSpPr>
        <p:spPr>
          <a:xfrm>
            <a:off x="457200" y="4832678"/>
            <a:ext cx="5346400" cy="646331"/>
          </a:xfrm>
          <a:prstGeom prst="rect">
            <a:avLst/>
          </a:prstGeom>
        </p:spPr>
        <p:txBody>
          <a:bodyPr wrap="none">
            <a:spAutoFit/>
          </a:bodyPr>
          <a:lstStyle/>
          <a:p>
            <a:r>
              <a:rPr lang="en-US" dirty="0">
                <a:hlinkClick r:id="rId6"/>
              </a:rPr>
              <a:t>https://www.youtube.com/watch?v=v4f7mQ86G8Q</a:t>
            </a:r>
            <a:endParaRPr lang="en-US" dirty="0"/>
          </a:p>
          <a:p>
            <a:endParaRPr lang="ar-SA" dirty="0"/>
          </a:p>
        </p:txBody>
      </p:sp>
      <p:pic>
        <p:nvPicPr>
          <p:cNvPr id="6146" name="Picture 2" descr="Coffee-Illustrator icon">
            <a:extLst>
              <a:ext uri="{FF2B5EF4-FFF2-40B4-BE49-F238E27FC236}">
                <a16:creationId xmlns:a16="http://schemas.microsoft.com/office/drawing/2014/main" id="{59A97351-6018-40E5-BCFB-2DAA94844B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5059" y="3451026"/>
            <a:ext cx="1524417" cy="1524417"/>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8CCB0D12-3C63-4CEB-803F-DB4EC67C61C0}"/>
              </a:ext>
            </a:extLst>
          </p:cNvPr>
          <p:cNvPicPr>
            <a:picLocks noChangeAspect="1"/>
          </p:cNvPicPr>
          <p:nvPr/>
        </p:nvPicPr>
        <p:blipFill>
          <a:blip r:embed="rId8"/>
          <a:stretch>
            <a:fillRect/>
          </a:stretch>
        </p:blipFill>
        <p:spPr>
          <a:xfrm>
            <a:off x="760975" y="5528316"/>
            <a:ext cx="6372200" cy="1185937"/>
          </a:xfrm>
          <a:prstGeom prst="rect">
            <a:avLst/>
          </a:prstGeom>
        </p:spPr>
      </p:pic>
      <p:sp>
        <p:nvSpPr>
          <p:cNvPr id="16" name="مستطيل 15">
            <a:extLst>
              <a:ext uri="{FF2B5EF4-FFF2-40B4-BE49-F238E27FC236}">
                <a16:creationId xmlns:a16="http://schemas.microsoft.com/office/drawing/2014/main" id="{C7A7B0A2-58B6-4748-98BC-A342B201BE35}"/>
              </a:ext>
            </a:extLst>
          </p:cNvPr>
          <p:cNvSpPr/>
          <p:nvPr/>
        </p:nvSpPr>
        <p:spPr>
          <a:xfrm>
            <a:off x="477952" y="4167217"/>
            <a:ext cx="5372048" cy="646331"/>
          </a:xfrm>
          <a:prstGeom prst="rect">
            <a:avLst/>
          </a:prstGeom>
        </p:spPr>
        <p:txBody>
          <a:bodyPr wrap="none">
            <a:spAutoFit/>
          </a:bodyPr>
          <a:lstStyle/>
          <a:p>
            <a:r>
              <a:rPr lang="en-US" dirty="0">
                <a:hlinkClick r:id="rId9"/>
              </a:rPr>
              <a:t>https://www.youtube.com/watch?v=jQOE8nUKJAU</a:t>
            </a:r>
            <a:endParaRPr lang="ar-SA" dirty="0"/>
          </a:p>
          <a:p>
            <a:endParaRPr lang="ar-SA" dirty="0"/>
          </a:p>
        </p:txBody>
      </p:sp>
    </p:spTree>
    <p:extLst>
      <p:ext uri="{BB962C8B-B14F-4D97-AF65-F5344CB8AC3E}">
        <p14:creationId xmlns:p14="http://schemas.microsoft.com/office/powerpoint/2010/main" val="1281854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عنوان 1"/>
          <p:cNvSpPr>
            <a:spLocks noGrp="1"/>
          </p:cNvSpPr>
          <p:nvPr>
            <p:ph type="title"/>
          </p:nvPr>
        </p:nvSpPr>
        <p:spPr>
          <a:xfrm>
            <a:off x="457200" y="381000"/>
            <a:ext cx="7467600" cy="762000"/>
          </a:xfrm>
          <a:prstGeom prst="roundRect">
            <a:avLst/>
          </a:prstGeom>
        </p:spPr>
        <p:style>
          <a:lnRef idx="1">
            <a:schemeClr val="accent2"/>
          </a:lnRef>
          <a:fillRef idx="2">
            <a:schemeClr val="accent2"/>
          </a:fillRef>
          <a:effectRef idx="1">
            <a:schemeClr val="accent2"/>
          </a:effectRef>
          <a:fontRef idx="minor">
            <a:schemeClr val="dk1"/>
          </a:fontRef>
        </p:style>
        <p:txBody>
          <a:bodyPr>
            <a:normAutofit/>
          </a:bodyPr>
          <a:lstStyle/>
          <a:p>
            <a:pPr algn="ctr" rtl="1"/>
            <a:r>
              <a:rPr lang="ar-SA" sz="3200" b="1" dirty="0">
                <a:solidFill>
                  <a:schemeClr val="bg1"/>
                </a:solidFill>
                <a:latin typeface="Traditional Arabic" pitchFamily="18" charset="-78"/>
                <a:cs typeface="Traditional Arabic" pitchFamily="18" charset="-78"/>
              </a:rPr>
              <a:t> تشغيل برنامج </a:t>
            </a:r>
            <a:r>
              <a:rPr lang="en-US" sz="3200" b="1" dirty="0">
                <a:solidFill>
                  <a:schemeClr val="bg1"/>
                </a:solidFill>
                <a:latin typeface="Traditional Arabic" pitchFamily="18" charset="-78"/>
                <a:cs typeface="Traditional Arabic" pitchFamily="18" charset="-78"/>
              </a:rPr>
              <a:t>Jing</a:t>
            </a:r>
            <a:r>
              <a:rPr lang="ar-SA" sz="3200" b="1" dirty="0">
                <a:solidFill>
                  <a:schemeClr val="bg1"/>
                </a:solidFill>
                <a:latin typeface="Traditional Arabic" pitchFamily="18" charset="-78"/>
                <a:cs typeface="Traditional Arabic" pitchFamily="18" charset="-78"/>
              </a:rPr>
              <a:t> لأول مرة</a:t>
            </a:r>
          </a:p>
        </p:txBody>
      </p:sp>
      <p:sp>
        <p:nvSpPr>
          <p:cNvPr id="5" name="شكل بيضاوي 4"/>
          <p:cNvSpPr/>
          <p:nvPr/>
        </p:nvSpPr>
        <p:spPr>
          <a:xfrm>
            <a:off x="8159262" y="5665787"/>
            <a:ext cx="609600" cy="606487"/>
          </a:xfrm>
          <a:prstGeom prst="ellipse">
            <a:avLst/>
          </a:prstGeom>
          <a:solidFill>
            <a:sysClr val="window" lastClr="FFFFFF"/>
          </a:solidFill>
          <a:ln w="25400" cap="flat" cmpd="sng" algn="ctr">
            <a:solidFill>
              <a:srgbClr val="CCAF0A"/>
            </a:solidFill>
            <a:prstDash val="solid"/>
          </a:ln>
          <a:effectLst>
            <a:glow rad="139700">
              <a:srgbClr val="CCAF0A">
                <a:satMod val="175000"/>
                <a:alpha val="40000"/>
              </a:srgbClr>
            </a:glow>
          </a:effectLst>
        </p:spPr>
        <p:txBody>
          <a:bodyPr vert="horz" lIns="82479" tIns="41239" rIns="82479" bIns="41239"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SA" sz="1050" b="1" i="0" u="none" strike="noStrike" kern="0" cap="small" spc="0" normalizeH="0" baseline="0" noProof="0" dirty="0">
                <a:ln>
                  <a:noFill/>
                </a:ln>
                <a:solidFill>
                  <a:sysClr val="windowText" lastClr="000000"/>
                </a:solidFill>
                <a:effectLst/>
                <a:uLnTx/>
                <a:uFillTx/>
                <a:latin typeface="Traditional Arabic" pitchFamily="18" charset="-78"/>
                <a:ea typeface="+mn-ea"/>
                <a:cs typeface="Traditional Arabic" pitchFamily="18" charset="-78"/>
              </a:rPr>
              <a:t>أبو الحسن</a:t>
            </a:r>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338387"/>
            <a:ext cx="3886200" cy="300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051722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
        <p:nvSpPr>
          <p:cNvPr id="3" name="شكل بيضاوي 2"/>
          <p:cNvSpPr/>
          <p:nvPr/>
        </p:nvSpPr>
        <p:spPr>
          <a:xfrm>
            <a:off x="8072462" y="5643578"/>
            <a:ext cx="642942" cy="642942"/>
          </a:xfrm>
          <a:prstGeom prst="ellipse">
            <a:avLst/>
          </a:prstGeom>
          <a:ln/>
          <a:effectLst>
            <a:glow rad="63500">
              <a:schemeClr val="accent1">
                <a:satMod val="175000"/>
                <a:alpha val="40000"/>
              </a:schemeClr>
            </a:glow>
            <a:outerShdw blurRad="50800" dist="25000" dir="5400000" rotWithShape="0">
              <a:srgbClr val="000000">
                <a:alpha val="40000"/>
              </a:srgbClr>
            </a:outerShdw>
          </a:effectLst>
        </p:spPr>
        <p:style>
          <a:lnRef idx="1">
            <a:schemeClr val="accent1"/>
          </a:lnRef>
          <a:fillRef idx="2">
            <a:schemeClr val="accent1"/>
          </a:fillRef>
          <a:effectRef idx="1">
            <a:schemeClr val="accent1"/>
          </a:effectRef>
          <a:fontRef idx="minor">
            <a:schemeClr val="dk1"/>
          </a:fontRef>
        </p:style>
        <p:txBody>
          <a:bodyPr vert="horz" lIns="82479" tIns="41239" rIns="82479" bIns="41239" anchor="b">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100" b="1" i="0" u="none" strike="noStrike" kern="0" cap="small" spc="0" normalizeH="0" baseline="0" noProof="0" dirty="0">
                <a:ln>
                  <a:noFill/>
                </a:ln>
                <a:solidFill>
                  <a:prstClr val="black"/>
                </a:solidFill>
                <a:effectLst/>
                <a:uLnTx/>
                <a:uFillTx/>
                <a:latin typeface="Traditional Arabic" pitchFamily="18" charset="-78"/>
                <a:ea typeface="+mn-ea"/>
                <a:cs typeface="Traditional Arabic" pitchFamily="18" charset="-78"/>
              </a:rPr>
              <a:t>أبو الحسن</a:t>
            </a:r>
          </a:p>
        </p:txBody>
      </p:sp>
      <p:sp>
        <p:nvSpPr>
          <p:cNvPr id="5" name="عنوان 1">
            <a:extLst>
              <a:ext uri="{FF2B5EF4-FFF2-40B4-BE49-F238E27FC236}">
                <a16:creationId xmlns:a16="http://schemas.microsoft.com/office/drawing/2014/main" id="{C63C8107-12F2-4A8C-86E8-2E113DEF544C}"/>
              </a:ext>
            </a:extLst>
          </p:cNvPr>
          <p:cNvSpPr txBox="1">
            <a:spLocks/>
          </p:cNvSpPr>
          <p:nvPr/>
        </p:nvSpPr>
        <p:spPr>
          <a:xfrm>
            <a:off x="304800" y="5584049"/>
            <a:ext cx="7467600" cy="762000"/>
          </a:xfrm>
          <a:prstGeom prst="roundRect">
            <a:avLst/>
          </a:prstGeom>
          <a:gradFill rotWithShape="1">
            <a:gsLst>
              <a:gs pos="0">
                <a:srgbClr val="9CB084">
                  <a:tint val="1000"/>
                </a:srgbClr>
              </a:gs>
              <a:gs pos="68000">
                <a:srgbClr val="9CB084">
                  <a:tint val="77000"/>
                </a:srgbClr>
              </a:gs>
              <a:gs pos="81000">
                <a:srgbClr val="9CB084">
                  <a:tint val="79000"/>
                </a:srgbClr>
              </a:gs>
              <a:gs pos="86000">
                <a:srgbClr val="9CB084">
                  <a:tint val="73000"/>
                </a:srgbClr>
              </a:gs>
              <a:gs pos="100000">
                <a:srgbClr val="9CB084">
                  <a:tint val="35000"/>
                </a:srgbClr>
              </a:gs>
            </a:gsLst>
            <a:lin ang="5400000" scaled="1"/>
          </a:gradFill>
          <a:ln w="9525" cap="flat" cmpd="sng" algn="ctr">
            <a:solidFill>
              <a:srgbClr val="9CB084">
                <a:shade val="60000"/>
                <a:satMod val="300000"/>
              </a:srgbClr>
            </a:solidFill>
            <a:prstDash val="solid"/>
          </a:ln>
          <a:effectLst>
            <a:glow rad="63500">
              <a:srgbClr val="9CB084">
                <a:tint val="30000"/>
                <a:shade val="95000"/>
                <a:satMod val="300000"/>
                <a:alpha val="50000"/>
              </a:srgbClr>
            </a:glow>
          </a:effectLst>
        </p:spPr>
        <p:txBody>
          <a:bodyPr vert="horz" anchor="b">
            <a:normAutofit/>
          </a:bodyPr>
          <a:lstStyle>
            <a:lvl1pPr algn="l" rtl="1" eaLnBrk="1" latinLnBrk="0" hangingPunct="1">
              <a:spcBef>
                <a:spcPct val="0"/>
              </a:spcBef>
              <a:buNone/>
              <a:defRPr kumimoji="0" sz="3000" b="0" kern="1200" cap="small"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SA" sz="3200" b="1" i="0" u="none" strike="noStrike" kern="1200" cap="small" spc="0" normalizeH="0" baseline="0" noProof="0" dirty="0">
                <a:ln>
                  <a:noFill/>
                </a:ln>
                <a:solidFill>
                  <a:sysClr val="window" lastClr="FFFFFF"/>
                </a:solidFill>
                <a:effectLst/>
                <a:uLnTx/>
                <a:uFillTx/>
                <a:latin typeface="Traditional Arabic" pitchFamily="18" charset="-78"/>
                <a:ea typeface="+mn-ea"/>
                <a:cs typeface="Traditional Arabic" pitchFamily="18" charset="-78"/>
              </a:rPr>
              <a:t>مصادر مجانية لمشروعات ناجحة</a:t>
            </a:r>
          </a:p>
        </p:txBody>
      </p:sp>
    </p:spTree>
    <p:extLst>
      <p:ext uri="{BB962C8B-B14F-4D97-AF65-F5344CB8AC3E}">
        <p14:creationId xmlns:p14="http://schemas.microsoft.com/office/powerpoint/2010/main" val="368844874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C99AB346-EA18-4FCA-9229-A07843048C50}"/>
              </a:ext>
            </a:extLst>
          </p:cNvPr>
          <p:cNvSpPr>
            <a:spLocks noGrp="1" noChangeArrowheads="1"/>
          </p:cNvSpPr>
          <p:nvPr>
            <p:ph type="title"/>
          </p:nvPr>
        </p:nvSpPr>
        <p:spPr>
          <a:xfrm>
            <a:off x="1447800" y="152400"/>
            <a:ext cx="6172200" cy="761988"/>
          </a:xfrm>
          <a:prstGeom prst="roundRect">
            <a:avLst/>
          </a:prstGeom>
        </p:spPr>
        <p:style>
          <a:lnRef idx="2">
            <a:schemeClr val="accent1"/>
          </a:lnRef>
          <a:fillRef idx="1">
            <a:schemeClr val="lt1"/>
          </a:fillRef>
          <a:effectRef idx="0">
            <a:schemeClr val="accent1"/>
          </a:effectRef>
          <a:fontRef idx="minor">
            <a:schemeClr val="dk1"/>
          </a:fontRef>
        </p:style>
        <p:txBody>
          <a:bodyPr vert="horz" anchor="ctr">
            <a:normAutofit/>
          </a:bodyPr>
          <a:lstStyle/>
          <a:p>
            <a:pPr lvl="0" algn="r">
              <a:defRPr/>
            </a:pPr>
            <a:r>
              <a:rPr lang="ar-SA" sz="3200" kern="0" cap="none" dirty="0">
                <a:solidFill>
                  <a:prstClr val="black"/>
                </a:solidFill>
                <a:latin typeface="Traditional Arabic" pitchFamily="18" charset="-78"/>
                <a:cs typeface="SKR HEAD1" pitchFamily="2" charset="-78"/>
              </a:rPr>
              <a:t>مصادر مجانية لمشروعات ناجحة</a:t>
            </a:r>
          </a:p>
        </p:txBody>
      </p:sp>
      <p:sp>
        <p:nvSpPr>
          <p:cNvPr id="34" name="مستطيل مستدير الزوايا 13">
            <a:extLst>
              <a:ext uri="{FF2B5EF4-FFF2-40B4-BE49-F238E27FC236}">
                <a16:creationId xmlns:a16="http://schemas.microsoft.com/office/drawing/2014/main" id="{3DEDD9FC-A6E2-44C4-B299-3385626DEAA5}"/>
              </a:ext>
            </a:extLst>
          </p:cNvPr>
          <p:cNvSpPr/>
          <p:nvPr/>
        </p:nvSpPr>
        <p:spPr>
          <a:xfrm>
            <a:off x="1547191" y="245362"/>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i="0" u="none" strike="noStrike" kern="0" cap="none" spc="0" normalizeH="0" baseline="0" noProof="0" dirty="0">
                <a:ln>
                  <a:noFill/>
                </a:ln>
                <a:solidFill>
                  <a:prstClr val="black"/>
                </a:solidFill>
                <a:effectLst/>
                <a:uLnTx/>
                <a:uFillTx/>
                <a:latin typeface="Traditional Arabic" pitchFamily="18" charset="-78"/>
                <a:cs typeface="SKR HEAD1" pitchFamily="2" charset="-78"/>
              </a:rPr>
              <a:t>صور</a:t>
            </a: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 </a:t>
            </a:r>
            <a:r>
              <a:rPr kumimoji="0" lang="ar-SA" sz="2000" i="0" u="none" strike="noStrike" kern="0" cap="none" spc="0" normalizeH="0" baseline="0" noProof="0" dirty="0">
                <a:ln>
                  <a:noFill/>
                </a:ln>
                <a:solidFill>
                  <a:prstClr val="black"/>
                </a:solidFill>
                <a:effectLst/>
                <a:uLnTx/>
                <a:uFillTx/>
                <a:latin typeface="Traditional Arabic" pitchFamily="18" charset="-78"/>
                <a:cs typeface="SKR HEAD1" pitchFamily="2" charset="-78"/>
              </a:rPr>
              <a:t>مجانية</a:t>
            </a:r>
            <a:endParaRPr kumimoji="0" lang="ar-SA" sz="120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17" name="مستطيل مستدير الزوايا 27">
            <a:extLst>
              <a:ext uri="{FF2B5EF4-FFF2-40B4-BE49-F238E27FC236}">
                <a16:creationId xmlns:a16="http://schemas.microsoft.com/office/drawing/2014/main" id="{4577C09D-357E-44BB-9FC8-F47274A40889}"/>
              </a:ext>
            </a:extLst>
          </p:cNvPr>
          <p:cNvSpPr/>
          <p:nvPr/>
        </p:nvSpPr>
        <p:spPr>
          <a:xfrm>
            <a:off x="1371600" y="1371600"/>
            <a:ext cx="6705600" cy="576064"/>
          </a:xfrm>
          <a:prstGeom prst="roundRect">
            <a:avLst/>
          </a:prstGeom>
          <a:solidFill>
            <a:sysClr val="window" lastClr="FFFFFF"/>
          </a:solidFill>
          <a:ln w="15875" cap="flat" cmpd="sng" algn="ctr">
            <a:solidFill>
              <a:srgbClr val="94C600">
                <a:shade val="75000"/>
                <a:satMod val="125000"/>
                <a:lumMod val="75000"/>
              </a:srgbClr>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prstClr val="black"/>
                </a:solidFill>
                <a:effectLst/>
                <a:uLnTx/>
                <a:uFillTx/>
                <a:latin typeface="Traditional Arabic" pitchFamily="18" charset="-78"/>
                <a:cs typeface="SKR HEAD1" pitchFamily="2" charset="-78"/>
              </a:rPr>
              <a:t>	</a:t>
            </a:r>
            <a:r>
              <a:rPr kumimoji="0" lang="en-US"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www.pexels.com</a:t>
            </a:r>
            <a:endPar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endParaRPr>
          </a:p>
        </p:txBody>
      </p:sp>
      <p:sp>
        <p:nvSpPr>
          <p:cNvPr id="18" name="مستطيل مستدير الزوايا 28">
            <a:extLst>
              <a:ext uri="{FF2B5EF4-FFF2-40B4-BE49-F238E27FC236}">
                <a16:creationId xmlns:a16="http://schemas.microsoft.com/office/drawing/2014/main" id="{053814DC-626C-46CB-85C6-AC591F4CBD1A}"/>
              </a:ext>
            </a:extLst>
          </p:cNvPr>
          <p:cNvSpPr/>
          <p:nvPr/>
        </p:nvSpPr>
        <p:spPr>
          <a:xfrm>
            <a:off x="6858001" y="1371600"/>
            <a:ext cx="1219200"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i="0" u="none" strike="noStrike" kern="0" cap="none" spc="0" normalizeH="0" baseline="0" noProof="0" dirty="0">
                <a:ln>
                  <a:noFill/>
                </a:ln>
                <a:solidFill>
                  <a:prstClr val="black"/>
                </a:solidFill>
                <a:effectLst/>
                <a:uLnTx/>
                <a:uFillTx/>
                <a:latin typeface="Traditional Arabic" pitchFamily="18" charset="-78"/>
                <a:cs typeface="SKR HEAD1" pitchFamily="2" charset="-78"/>
              </a:rPr>
              <a:t>صور مجانية</a:t>
            </a:r>
            <a:endParaRPr kumimoji="0" lang="ar-SA" sz="120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19" name="مستطيل مستدير الزوايا 29">
            <a:extLst>
              <a:ext uri="{FF2B5EF4-FFF2-40B4-BE49-F238E27FC236}">
                <a16:creationId xmlns:a16="http://schemas.microsoft.com/office/drawing/2014/main" id="{E36B6E65-5ABC-45F4-863E-6053766F6056}"/>
              </a:ext>
            </a:extLst>
          </p:cNvPr>
          <p:cNvSpPr/>
          <p:nvPr/>
        </p:nvSpPr>
        <p:spPr>
          <a:xfrm>
            <a:off x="1360757" y="2036195"/>
            <a:ext cx="6705600" cy="576064"/>
          </a:xfrm>
          <a:prstGeom prst="roundRect">
            <a:avLst/>
          </a:prstGeom>
          <a:solidFill>
            <a:sysClr val="window" lastClr="FFFFFF"/>
          </a:solidFill>
          <a:ln w="15875" cap="flat" cmpd="sng" algn="ctr">
            <a:solidFill>
              <a:srgbClr val="94C600">
                <a:shade val="75000"/>
                <a:satMod val="125000"/>
                <a:lumMod val="75000"/>
              </a:srgbClr>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prstClr val="black"/>
                </a:solidFill>
                <a:effectLst/>
                <a:uLnTx/>
                <a:uFillTx/>
                <a:latin typeface="Traditional Arabic" pitchFamily="18" charset="-78"/>
                <a:cs typeface="SKR HEAD1" pitchFamily="2" charset="-78"/>
              </a:rPr>
              <a:t>	</a:t>
            </a:r>
            <a:r>
              <a:rPr lang="en-US" sz="2000" b="1" kern="0" dirty="0">
                <a:solidFill>
                  <a:prstClr val="black"/>
                </a:solidFill>
                <a:latin typeface="Traditional Arabic" pitchFamily="18" charset="-78"/>
                <a:cs typeface="SKR HEAD1" pitchFamily="2" charset="-78"/>
              </a:rPr>
              <a:t>www.iconarchive.com</a:t>
            </a:r>
            <a:endPar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endParaRPr>
          </a:p>
        </p:txBody>
      </p:sp>
      <p:sp>
        <p:nvSpPr>
          <p:cNvPr id="20" name="مستطيل مستدير الزوايا 30">
            <a:extLst>
              <a:ext uri="{FF2B5EF4-FFF2-40B4-BE49-F238E27FC236}">
                <a16:creationId xmlns:a16="http://schemas.microsoft.com/office/drawing/2014/main" id="{468E6331-622A-4D5E-801F-9F0F5B8B7EE1}"/>
              </a:ext>
            </a:extLst>
          </p:cNvPr>
          <p:cNvSpPr/>
          <p:nvPr/>
        </p:nvSpPr>
        <p:spPr>
          <a:xfrm>
            <a:off x="6847158" y="2036195"/>
            <a:ext cx="1219200"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algn="ctr" rtl="1" fontAlgn="auto">
              <a:spcBef>
                <a:spcPts val="0"/>
              </a:spcBef>
              <a:spcAft>
                <a:spcPts val="0"/>
              </a:spcAft>
              <a:defRPr/>
            </a:pPr>
            <a:r>
              <a:rPr lang="ar-SA" sz="2000" kern="0" dirty="0">
                <a:solidFill>
                  <a:prstClr val="black"/>
                </a:solidFill>
                <a:latin typeface="Traditional Arabic" pitchFamily="18" charset="-78"/>
                <a:cs typeface="SKR HEAD1" pitchFamily="2" charset="-78"/>
              </a:rPr>
              <a:t>صور مجانية</a:t>
            </a:r>
            <a:endParaRPr lang="ar-SA" sz="1200" kern="0" dirty="0">
              <a:solidFill>
                <a:prstClr val="black"/>
              </a:solidFill>
              <a:latin typeface="AR CENA" pitchFamily="2" charset="0"/>
              <a:cs typeface="SKR HEAD1" pitchFamily="2" charset="-78"/>
            </a:endParaRPr>
          </a:p>
        </p:txBody>
      </p:sp>
      <p:sp>
        <p:nvSpPr>
          <p:cNvPr id="26" name="شكل بيضاوي 25">
            <a:extLst>
              <a:ext uri="{FF2B5EF4-FFF2-40B4-BE49-F238E27FC236}">
                <a16:creationId xmlns:a16="http://schemas.microsoft.com/office/drawing/2014/main" id="{93970B19-58CA-49CE-83E8-C5E1F58A1D23}"/>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pic>
        <p:nvPicPr>
          <p:cNvPr id="2" name="صورة 1">
            <a:extLst>
              <a:ext uri="{FF2B5EF4-FFF2-40B4-BE49-F238E27FC236}">
                <a16:creationId xmlns:a16="http://schemas.microsoft.com/office/drawing/2014/main" id="{A8DBABD5-316C-4EDF-BAD5-CA5CEC2367F5}"/>
              </a:ext>
            </a:extLst>
          </p:cNvPr>
          <p:cNvPicPr>
            <a:picLocks noChangeAspect="1"/>
          </p:cNvPicPr>
          <p:nvPr/>
        </p:nvPicPr>
        <p:blipFill>
          <a:blip r:embed="rId4"/>
          <a:stretch>
            <a:fillRect/>
          </a:stretch>
        </p:blipFill>
        <p:spPr>
          <a:xfrm>
            <a:off x="1327105" y="5646891"/>
            <a:ext cx="5781675" cy="1123950"/>
          </a:xfrm>
          <a:prstGeom prst="rect">
            <a:avLst/>
          </a:prstGeom>
          <a:ln>
            <a:noFill/>
          </a:ln>
          <a:effectLst>
            <a:softEdge rad="112500"/>
          </a:effectLst>
        </p:spPr>
      </p:pic>
      <p:sp>
        <p:nvSpPr>
          <p:cNvPr id="15" name="مستطيل مستدير الزوايا 29">
            <a:extLst>
              <a:ext uri="{FF2B5EF4-FFF2-40B4-BE49-F238E27FC236}">
                <a16:creationId xmlns:a16="http://schemas.microsoft.com/office/drawing/2014/main" id="{D724B894-950B-4EE9-A153-4DD79496FC92}"/>
              </a:ext>
            </a:extLst>
          </p:cNvPr>
          <p:cNvSpPr/>
          <p:nvPr/>
        </p:nvSpPr>
        <p:spPr>
          <a:xfrm>
            <a:off x="1356922" y="2743200"/>
            <a:ext cx="6705600" cy="576064"/>
          </a:xfrm>
          <a:prstGeom prst="roundRect">
            <a:avLst/>
          </a:prstGeom>
          <a:solidFill>
            <a:sysClr val="window" lastClr="FFFFFF"/>
          </a:solidFill>
          <a:ln w="15875" cap="flat" cmpd="sng" algn="ctr">
            <a:solidFill>
              <a:srgbClr val="94C600">
                <a:shade val="75000"/>
                <a:satMod val="125000"/>
                <a:lumMod val="75000"/>
              </a:srgbClr>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prstClr val="black"/>
                </a:solidFill>
                <a:effectLst/>
                <a:uLnTx/>
                <a:uFillTx/>
                <a:latin typeface="Traditional Arabic" pitchFamily="18" charset="-78"/>
                <a:cs typeface="SKR HEAD1" pitchFamily="2" charset="-78"/>
              </a:rPr>
              <a:t>	</a:t>
            </a:r>
            <a:r>
              <a:rPr lang="en-US" sz="2000" b="1" kern="0" dirty="0">
                <a:solidFill>
                  <a:prstClr val="black"/>
                </a:solidFill>
                <a:latin typeface="Traditional Arabic" pitchFamily="18" charset="-78"/>
                <a:cs typeface="SKR HEAD1" pitchFamily="2" charset="-78"/>
              </a:rPr>
              <a:t>archive.org/details/image</a:t>
            </a:r>
            <a:endPar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endParaRPr>
          </a:p>
        </p:txBody>
      </p:sp>
      <p:sp>
        <p:nvSpPr>
          <p:cNvPr id="16" name="مستطيل مستدير الزوايا 30">
            <a:extLst>
              <a:ext uri="{FF2B5EF4-FFF2-40B4-BE49-F238E27FC236}">
                <a16:creationId xmlns:a16="http://schemas.microsoft.com/office/drawing/2014/main" id="{5DE7A6AA-5055-4F4D-9478-C5628C576411}"/>
              </a:ext>
            </a:extLst>
          </p:cNvPr>
          <p:cNvSpPr/>
          <p:nvPr/>
        </p:nvSpPr>
        <p:spPr>
          <a:xfrm>
            <a:off x="6843323" y="2743200"/>
            <a:ext cx="1219200"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algn="ctr" rtl="1" fontAlgn="auto">
              <a:spcBef>
                <a:spcPts val="0"/>
              </a:spcBef>
              <a:spcAft>
                <a:spcPts val="0"/>
              </a:spcAft>
              <a:defRPr/>
            </a:pPr>
            <a:r>
              <a:rPr lang="ar-SA" sz="2000" kern="0" dirty="0">
                <a:solidFill>
                  <a:prstClr val="black"/>
                </a:solidFill>
                <a:latin typeface="Traditional Arabic" pitchFamily="18" charset="-78"/>
                <a:cs typeface="SKR HEAD1" pitchFamily="2" charset="-78"/>
              </a:rPr>
              <a:t>صور مجانية</a:t>
            </a:r>
            <a:endParaRPr lang="ar-SA" sz="1200" kern="0" dirty="0">
              <a:solidFill>
                <a:prstClr val="black"/>
              </a:solidFill>
              <a:latin typeface="AR CENA" pitchFamily="2" charset="0"/>
              <a:cs typeface="SKR HEAD1" pitchFamily="2" charset="-78"/>
            </a:endParaRPr>
          </a:p>
        </p:txBody>
      </p:sp>
      <p:pic>
        <p:nvPicPr>
          <p:cNvPr id="3074" name="Picture 2" descr="Pictures Canon icon">
            <a:extLst>
              <a:ext uri="{FF2B5EF4-FFF2-40B4-BE49-F238E27FC236}">
                <a16:creationId xmlns:a16="http://schemas.microsoft.com/office/drawing/2014/main" id="{49249661-97AF-41C6-9315-A0F5AF1B4D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3981" y="3089615"/>
            <a:ext cx="27432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6065302"/>
      </p:ext>
    </p:extLst>
  </p:cSld>
  <p:clrMapOvr>
    <a:overrideClrMapping bg1="lt1" tx1="dk1" bg2="lt2" tx2="dk2" accent1="accent1" accent2="accent2" accent3="accent3" accent4="accent4" accent5="accent5" accent6="accent6" hlink="hlink" folHlink="folHlink"/>
  </p:clrMapOvr>
</p:sld>
</file>

<file path=ppt/slides/slide173.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94B684A5-B580-4470-9A5D-D1E45937407B}"/>
              </a:ext>
            </a:extLst>
          </p:cNvPr>
          <p:cNvPicPr>
            <a:picLocks noChangeAspect="1"/>
          </p:cNvPicPr>
          <p:nvPr/>
        </p:nvPicPr>
        <p:blipFill>
          <a:blip r:embed="rId4"/>
          <a:stretch>
            <a:fillRect/>
          </a:stretch>
        </p:blipFill>
        <p:spPr>
          <a:xfrm>
            <a:off x="181004" y="5104337"/>
            <a:ext cx="8534400" cy="1721424"/>
          </a:xfrm>
          <a:prstGeom prst="rect">
            <a:avLst/>
          </a:prstGeom>
        </p:spPr>
      </p:pic>
      <p:sp>
        <p:nvSpPr>
          <p:cNvPr id="7" name="Rectangle 2">
            <a:extLst>
              <a:ext uri="{FF2B5EF4-FFF2-40B4-BE49-F238E27FC236}">
                <a16:creationId xmlns:a16="http://schemas.microsoft.com/office/drawing/2014/main" id="{C99AB346-EA18-4FCA-9229-A07843048C50}"/>
              </a:ext>
            </a:extLst>
          </p:cNvPr>
          <p:cNvSpPr>
            <a:spLocks noGrp="1" noChangeArrowheads="1"/>
          </p:cNvSpPr>
          <p:nvPr>
            <p:ph type="title"/>
          </p:nvPr>
        </p:nvSpPr>
        <p:spPr>
          <a:xfrm>
            <a:off x="1447800" y="152400"/>
            <a:ext cx="6172200" cy="761988"/>
          </a:xfrm>
          <a:prstGeom prst="roundRect">
            <a:avLst/>
          </a:prstGeom>
        </p:spPr>
        <p:style>
          <a:lnRef idx="2">
            <a:schemeClr val="accent1"/>
          </a:lnRef>
          <a:fillRef idx="1">
            <a:schemeClr val="lt1"/>
          </a:fillRef>
          <a:effectRef idx="0">
            <a:schemeClr val="accent1"/>
          </a:effectRef>
          <a:fontRef idx="minor">
            <a:schemeClr val="dk1"/>
          </a:fontRef>
        </p:style>
        <p:txBody>
          <a:bodyPr vert="horz" anchor="ctr">
            <a:normAutofit/>
          </a:bodyPr>
          <a:lstStyle/>
          <a:p>
            <a:pPr lvl="0" algn="r">
              <a:defRPr/>
            </a:pPr>
            <a:r>
              <a:rPr lang="ar-SA" sz="3200" kern="0" cap="none" dirty="0">
                <a:solidFill>
                  <a:prstClr val="black"/>
                </a:solidFill>
                <a:latin typeface="Traditional Arabic" pitchFamily="18" charset="-78"/>
                <a:cs typeface="SKR HEAD1" pitchFamily="2" charset="-78"/>
              </a:rPr>
              <a:t>مصادر مجانية لمشروعات ناجحة</a:t>
            </a:r>
          </a:p>
        </p:txBody>
      </p:sp>
      <p:sp>
        <p:nvSpPr>
          <p:cNvPr id="34" name="مستطيل مستدير الزوايا 13">
            <a:extLst>
              <a:ext uri="{FF2B5EF4-FFF2-40B4-BE49-F238E27FC236}">
                <a16:creationId xmlns:a16="http://schemas.microsoft.com/office/drawing/2014/main" id="{3DEDD9FC-A6E2-44C4-B299-3385626DEAA5}"/>
              </a:ext>
            </a:extLst>
          </p:cNvPr>
          <p:cNvSpPr/>
          <p:nvPr/>
        </p:nvSpPr>
        <p:spPr>
          <a:xfrm>
            <a:off x="1547191" y="245362"/>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i="0" u="none" strike="noStrike" kern="0" cap="none" spc="0" normalizeH="0" baseline="0" noProof="0" dirty="0">
                <a:ln>
                  <a:noFill/>
                </a:ln>
                <a:solidFill>
                  <a:prstClr val="black"/>
                </a:solidFill>
                <a:effectLst/>
                <a:uLnTx/>
                <a:uFillTx/>
                <a:latin typeface="Traditional Arabic" pitchFamily="18" charset="-78"/>
                <a:cs typeface="SKR HEAD1" pitchFamily="2" charset="-78"/>
              </a:rPr>
              <a:t>فيديوهات</a:t>
            </a: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 </a:t>
            </a:r>
            <a:r>
              <a:rPr kumimoji="0" lang="ar-SA" sz="2000" i="0" u="none" strike="noStrike" kern="0" cap="none" spc="0" normalizeH="0" baseline="0" noProof="0" dirty="0">
                <a:ln>
                  <a:noFill/>
                </a:ln>
                <a:solidFill>
                  <a:prstClr val="black"/>
                </a:solidFill>
                <a:effectLst/>
                <a:uLnTx/>
                <a:uFillTx/>
                <a:latin typeface="Traditional Arabic" pitchFamily="18" charset="-78"/>
                <a:cs typeface="SKR HEAD1" pitchFamily="2" charset="-78"/>
              </a:rPr>
              <a:t>مجانية</a:t>
            </a:r>
            <a:endParaRPr kumimoji="0" lang="ar-SA" sz="120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17" name="مستطيل مستدير الزوايا 27">
            <a:extLst>
              <a:ext uri="{FF2B5EF4-FFF2-40B4-BE49-F238E27FC236}">
                <a16:creationId xmlns:a16="http://schemas.microsoft.com/office/drawing/2014/main" id="{4577C09D-357E-44BB-9FC8-F47274A40889}"/>
              </a:ext>
            </a:extLst>
          </p:cNvPr>
          <p:cNvSpPr/>
          <p:nvPr/>
        </p:nvSpPr>
        <p:spPr>
          <a:xfrm>
            <a:off x="1371600" y="1524000"/>
            <a:ext cx="6705600" cy="576064"/>
          </a:xfrm>
          <a:prstGeom prst="roundRect">
            <a:avLst/>
          </a:prstGeom>
          <a:solidFill>
            <a:sysClr val="window" lastClr="FFFFFF"/>
          </a:solidFill>
          <a:ln w="15875" cap="flat" cmpd="sng" algn="ctr">
            <a:solidFill>
              <a:srgbClr val="94C600">
                <a:shade val="75000"/>
                <a:satMod val="125000"/>
                <a:lumMod val="75000"/>
              </a:srgbClr>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prstClr val="black"/>
                </a:solidFill>
                <a:effectLst/>
                <a:uLnTx/>
                <a:uFillTx/>
                <a:latin typeface="Traditional Arabic" pitchFamily="18" charset="-78"/>
                <a:cs typeface="SKR HEAD1" pitchFamily="2" charset="-78"/>
              </a:rPr>
              <a:t>	</a:t>
            </a:r>
            <a:r>
              <a:rPr lang="en-US" sz="2000" b="1" kern="0" dirty="0">
                <a:solidFill>
                  <a:prstClr val="black"/>
                </a:solidFill>
                <a:latin typeface="Traditional Arabic" pitchFamily="18" charset="-78"/>
                <a:cs typeface="SKR HEAD1" pitchFamily="2" charset="-78"/>
              </a:rPr>
              <a:t> https://archive.org/details/movies</a:t>
            </a:r>
            <a:endPar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endParaRPr>
          </a:p>
        </p:txBody>
      </p:sp>
      <p:sp>
        <p:nvSpPr>
          <p:cNvPr id="18" name="مستطيل مستدير الزوايا 28">
            <a:extLst>
              <a:ext uri="{FF2B5EF4-FFF2-40B4-BE49-F238E27FC236}">
                <a16:creationId xmlns:a16="http://schemas.microsoft.com/office/drawing/2014/main" id="{053814DC-626C-46CB-85C6-AC591F4CBD1A}"/>
              </a:ext>
            </a:extLst>
          </p:cNvPr>
          <p:cNvSpPr/>
          <p:nvPr/>
        </p:nvSpPr>
        <p:spPr>
          <a:xfrm>
            <a:off x="6858001" y="1524000"/>
            <a:ext cx="1219200"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i="0" u="none" strike="noStrike" kern="0" cap="none" spc="0" normalizeH="0" baseline="0" noProof="0" dirty="0">
                <a:ln>
                  <a:noFill/>
                </a:ln>
                <a:solidFill>
                  <a:prstClr val="black"/>
                </a:solidFill>
                <a:effectLst/>
                <a:uLnTx/>
                <a:uFillTx/>
                <a:latin typeface="Traditional Arabic" pitchFamily="18" charset="-78"/>
                <a:cs typeface="SKR HEAD1" pitchFamily="2" charset="-78"/>
              </a:rPr>
              <a:t>فيديو مجاني</a:t>
            </a:r>
            <a:endParaRPr kumimoji="0" lang="ar-SA" sz="120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26" name="شكل بيضاوي 25">
            <a:extLst>
              <a:ext uri="{FF2B5EF4-FFF2-40B4-BE49-F238E27FC236}">
                <a16:creationId xmlns:a16="http://schemas.microsoft.com/office/drawing/2014/main" id="{93970B19-58CA-49CE-83E8-C5E1F58A1D23}"/>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pic>
        <p:nvPicPr>
          <p:cNvPr id="2050" name="Picture 2" descr="Movie icon">
            <a:extLst>
              <a:ext uri="{FF2B5EF4-FFF2-40B4-BE49-F238E27FC236}">
                <a16:creationId xmlns:a16="http://schemas.microsoft.com/office/drawing/2014/main" id="{631D1026-B01A-4803-9D7B-CBF327F8DB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195603"/>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386872"/>
      </p:ext>
    </p:extLst>
  </p:cSld>
  <p:clrMapOvr>
    <a:overrideClrMapping bg1="lt1" tx1="dk1" bg2="lt2" tx2="dk2" accent1="accent1" accent2="accent2" accent3="accent3" accent4="accent4" accent5="accent5" accent6="accent6" hlink="hlink" folHlink="folHlink"/>
  </p:clrMapOvr>
</p:sld>
</file>

<file path=ppt/slides/slide174.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D9EF121B-0320-479C-8D8E-3D28C9DE78E8}"/>
              </a:ext>
            </a:extLst>
          </p:cNvPr>
          <p:cNvPicPr>
            <a:picLocks noChangeAspect="1"/>
          </p:cNvPicPr>
          <p:nvPr/>
        </p:nvPicPr>
        <p:blipFill>
          <a:blip r:embed="rId4"/>
          <a:stretch>
            <a:fillRect/>
          </a:stretch>
        </p:blipFill>
        <p:spPr>
          <a:xfrm>
            <a:off x="152400" y="5105400"/>
            <a:ext cx="8458200" cy="1690203"/>
          </a:xfrm>
          <a:prstGeom prst="rect">
            <a:avLst/>
          </a:prstGeom>
        </p:spPr>
      </p:pic>
      <p:sp>
        <p:nvSpPr>
          <p:cNvPr id="7" name="Rectangle 2">
            <a:extLst>
              <a:ext uri="{FF2B5EF4-FFF2-40B4-BE49-F238E27FC236}">
                <a16:creationId xmlns:a16="http://schemas.microsoft.com/office/drawing/2014/main" id="{C99AB346-EA18-4FCA-9229-A07843048C50}"/>
              </a:ext>
            </a:extLst>
          </p:cNvPr>
          <p:cNvSpPr>
            <a:spLocks noGrp="1" noChangeArrowheads="1"/>
          </p:cNvSpPr>
          <p:nvPr>
            <p:ph type="title"/>
          </p:nvPr>
        </p:nvSpPr>
        <p:spPr>
          <a:xfrm>
            <a:off x="1447800" y="152400"/>
            <a:ext cx="6172200" cy="761988"/>
          </a:xfrm>
          <a:prstGeom prst="roundRect">
            <a:avLst/>
          </a:prstGeom>
        </p:spPr>
        <p:style>
          <a:lnRef idx="2">
            <a:schemeClr val="accent1"/>
          </a:lnRef>
          <a:fillRef idx="1">
            <a:schemeClr val="lt1"/>
          </a:fillRef>
          <a:effectRef idx="0">
            <a:schemeClr val="accent1"/>
          </a:effectRef>
          <a:fontRef idx="minor">
            <a:schemeClr val="dk1"/>
          </a:fontRef>
        </p:style>
        <p:txBody>
          <a:bodyPr vert="horz" anchor="ctr">
            <a:normAutofit/>
          </a:bodyPr>
          <a:lstStyle/>
          <a:p>
            <a:pPr lvl="0" algn="r">
              <a:defRPr/>
            </a:pPr>
            <a:r>
              <a:rPr lang="ar-SA" sz="3200" kern="0" cap="none" dirty="0">
                <a:solidFill>
                  <a:prstClr val="black"/>
                </a:solidFill>
                <a:latin typeface="Traditional Arabic" pitchFamily="18" charset="-78"/>
                <a:cs typeface="SKR HEAD1" pitchFamily="2" charset="-78"/>
              </a:rPr>
              <a:t>مصادر مجانية لمشروعات ناجحة</a:t>
            </a:r>
          </a:p>
        </p:txBody>
      </p:sp>
      <p:sp>
        <p:nvSpPr>
          <p:cNvPr id="34" name="مستطيل مستدير الزوايا 13">
            <a:extLst>
              <a:ext uri="{FF2B5EF4-FFF2-40B4-BE49-F238E27FC236}">
                <a16:creationId xmlns:a16="http://schemas.microsoft.com/office/drawing/2014/main" id="{3DEDD9FC-A6E2-44C4-B299-3385626DEAA5}"/>
              </a:ext>
            </a:extLst>
          </p:cNvPr>
          <p:cNvSpPr/>
          <p:nvPr/>
        </p:nvSpPr>
        <p:spPr>
          <a:xfrm>
            <a:off x="1547191" y="245362"/>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i="0" u="none" strike="noStrike" kern="0" cap="none" spc="0" normalizeH="0" baseline="0" noProof="0" dirty="0">
                <a:ln>
                  <a:noFill/>
                </a:ln>
                <a:solidFill>
                  <a:prstClr val="black"/>
                </a:solidFill>
                <a:effectLst/>
                <a:uLnTx/>
                <a:uFillTx/>
                <a:latin typeface="Traditional Arabic" pitchFamily="18" charset="-78"/>
                <a:cs typeface="SKR HEAD1" pitchFamily="2" charset="-78"/>
              </a:rPr>
              <a:t>صوتيات مجانية</a:t>
            </a:r>
            <a:endParaRPr kumimoji="0" lang="ar-SA" sz="120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21" name="مستطيل مستدير الزوايا 31">
            <a:extLst>
              <a:ext uri="{FF2B5EF4-FFF2-40B4-BE49-F238E27FC236}">
                <a16:creationId xmlns:a16="http://schemas.microsoft.com/office/drawing/2014/main" id="{4DE654C6-62E3-4A3F-8877-6936E8029D1C}"/>
              </a:ext>
            </a:extLst>
          </p:cNvPr>
          <p:cNvSpPr/>
          <p:nvPr/>
        </p:nvSpPr>
        <p:spPr>
          <a:xfrm>
            <a:off x="1219200" y="1066800"/>
            <a:ext cx="6705600" cy="576064"/>
          </a:xfrm>
          <a:prstGeom prst="roundRect">
            <a:avLst/>
          </a:prstGeom>
          <a:solidFill>
            <a:sysClr val="window" lastClr="FFFFFF"/>
          </a:solidFill>
          <a:ln w="15875" cap="flat" cmpd="sng" algn="ctr">
            <a:solidFill>
              <a:srgbClr val="94C600">
                <a:shade val="75000"/>
                <a:satMod val="125000"/>
                <a:lumMod val="75000"/>
              </a:srgbClr>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000" b="1" kern="0" dirty="0">
                <a:solidFill>
                  <a:prstClr val="black"/>
                </a:solidFill>
                <a:latin typeface="Traditional Arabic" pitchFamily="18" charset="-78"/>
                <a:cs typeface="SKR HEAD1" pitchFamily="2" charset="-78"/>
              </a:rPr>
              <a:t> 	</a:t>
            </a:r>
            <a:r>
              <a:rPr lang="en-US" sz="2000" b="1" kern="0" dirty="0">
                <a:solidFill>
                  <a:prstClr val="black"/>
                </a:solidFill>
                <a:latin typeface="Traditional Arabic" pitchFamily="18" charset="-78"/>
                <a:cs typeface="SKR HEAD1" pitchFamily="2" charset="-78"/>
              </a:rPr>
              <a:t>freemusicarchive.org</a:t>
            </a:r>
            <a:endParaRPr lang="ar-SA" sz="2000" b="1" kern="0" dirty="0">
              <a:solidFill>
                <a:prstClr val="black"/>
              </a:solidFill>
              <a:latin typeface="Traditional Arabic" pitchFamily="18" charset="-78"/>
              <a:cs typeface="SKR HEAD1" pitchFamily="2" charset="-78"/>
            </a:endParaRPr>
          </a:p>
        </p:txBody>
      </p:sp>
      <p:sp>
        <p:nvSpPr>
          <p:cNvPr id="23" name="مستطيل مستدير الزوايا 32">
            <a:extLst>
              <a:ext uri="{FF2B5EF4-FFF2-40B4-BE49-F238E27FC236}">
                <a16:creationId xmlns:a16="http://schemas.microsoft.com/office/drawing/2014/main" id="{00AF77BC-2F17-434E-A6C9-6BC041CD4C4E}"/>
              </a:ext>
            </a:extLst>
          </p:cNvPr>
          <p:cNvSpPr/>
          <p:nvPr/>
        </p:nvSpPr>
        <p:spPr>
          <a:xfrm>
            <a:off x="6705601" y="1066800"/>
            <a:ext cx="1219200"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000" kern="0" dirty="0">
                <a:solidFill>
                  <a:prstClr val="black"/>
                </a:solidFill>
                <a:latin typeface="Traditional Arabic" pitchFamily="18" charset="-78"/>
                <a:cs typeface="SKR HEAD1" pitchFamily="2" charset="-78"/>
              </a:rPr>
              <a:t>صوتيات</a:t>
            </a:r>
          </a:p>
        </p:txBody>
      </p:sp>
      <p:sp>
        <p:nvSpPr>
          <p:cNvPr id="24" name="مستطيل مستدير الزوايا 33">
            <a:extLst>
              <a:ext uri="{FF2B5EF4-FFF2-40B4-BE49-F238E27FC236}">
                <a16:creationId xmlns:a16="http://schemas.microsoft.com/office/drawing/2014/main" id="{0A605751-3E5D-4796-B051-975734CE9DEA}"/>
              </a:ext>
            </a:extLst>
          </p:cNvPr>
          <p:cNvSpPr/>
          <p:nvPr/>
        </p:nvSpPr>
        <p:spPr>
          <a:xfrm>
            <a:off x="1208357" y="1731395"/>
            <a:ext cx="6705600" cy="576064"/>
          </a:xfrm>
          <a:prstGeom prst="roundRect">
            <a:avLst/>
          </a:prstGeom>
          <a:solidFill>
            <a:sysClr val="window" lastClr="FFFFFF"/>
          </a:solidFill>
          <a:ln w="15875" cap="flat" cmpd="sng" algn="ctr">
            <a:solidFill>
              <a:srgbClr val="94C600">
                <a:shade val="75000"/>
                <a:satMod val="125000"/>
                <a:lumMod val="75000"/>
              </a:srgbClr>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prstClr val="black"/>
                </a:solidFill>
                <a:effectLst/>
                <a:uLnTx/>
                <a:uFillTx/>
                <a:latin typeface="Traditional Arabic" pitchFamily="18" charset="-78"/>
                <a:cs typeface="SKR HEAD1" pitchFamily="2" charset="-78"/>
              </a:rPr>
              <a:t>	</a:t>
            </a:r>
            <a:r>
              <a:rPr lang="en-US" sz="2000" b="1" kern="0" dirty="0">
                <a:solidFill>
                  <a:prstClr val="black"/>
                </a:solidFill>
                <a:latin typeface="Traditional Arabic" pitchFamily="18" charset="-78"/>
                <a:cs typeface="SKR HEAD1" pitchFamily="2" charset="-78"/>
              </a:rPr>
              <a:t>www.jamendo.com</a:t>
            </a:r>
            <a:endParaRPr lang="ar-SA" sz="2000" b="1" kern="0" dirty="0">
              <a:solidFill>
                <a:prstClr val="black"/>
              </a:solidFill>
              <a:latin typeface="Traditional Arabic" pitchFamily="18" charset="-78"/>
              <a:cs typeface="SKR HEAD1" pitchFamily="2" charset="-78"/>
            </a:endParaRPr>
          </a:p>
        </p:txBody>
      </p:sp>
      <p:sp>
        <p:nvSpPr>
          <p:cNvPr id="25" name="مستطيل مستدير الزوايا 34">
            <a:extLst>
              <a:ext uri="{FF2B5EF4-FFF2-40B4-BE49-F238E27FC236}">
                <a16:creationId xmlns:a16="http://schemas.microsoft.com/office/drawing/2014/main" id="{B22320DA-0D24-4FB1-9A8B-C6511C1EF8E2}"/>
              </a:ext>
            </a:extLst>
          </p:cNvPr>
          <p:cNvSpPr/>
          <p:nvPr/>
        </p:nvSpPr>
        <p:spPr>
          <a:xfrm>
            <a:off x="6694758" y="1731395"/>
            <a:ext cx="1219200"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000" kern="0" dirty="0">
                <a:solidFill>
                  <a:prstClr val="black"/>
                </a:solidFill>
                <a:latin typeface="Traditional Arabic" pitchFamily="18" charset="-78"/>
                <a:cs typeface="SKR HEAD1" pitchFamily="2" charset="-78"/>
              </a:rPr>
              <a:t>صوتيات</a:t>
            </a:r>
            <a:endParaRPr kumimoji="0" lang="ar-SA" sz="11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26" name="شكل بيضاوي 25">
            <a:extLst>
              <a:ext uri="{FF2B5EF4-FFF2-40B4-BE49-F238E27FC236}">
                <a16:creationId xmlns:a16="http://schemas.microsoft.com/office/drawing/2014/main" id="{93970B19-58CA-49CE-83E8-C5E1F58A1D23}"/>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
        <p:nvSpPr>
          <p:cNvPr id="14" name="مستطيل مستدير الزوايا 31">
            <a:extLst>
              <a:ext uri="{FF2B5EF4-FFF2-40B4-BE49-F238E27FC236}">
                <a16:creationId xmlns:a16="http://schemas.microsoft.com/office/drawing/2014/main" id="{400B31C5-D732-4192-A7F2-B76FD863AE90}"/>
              </a:ext>
            </a:extLst>
          </p:cNvPr>
          <p:cNvSpPr/>
          <p:nvPr/>
        </p:nvSpPr>
        <p:spPr>
          <a:xfrm>
            <a:off x="1219200" y="2416941"/>
            <a:ext cx="6705600" cy="576064"/>
          </a:xfrm>
          <a:prstGeom prst="roundRect">
            <a:avLst/>
          </a:prstGeom>
          <a:solidFill>
            <a:sysClr val="window" lastClr="FFFFFF"/>
          </a:solidFill>
          <a:ln w="15875" cap="flat" cmpd="sng" algn="ctr">
            <a:solidFill>
              <a:srgbClr val="94C600">
                <a:shade val="75000"/>
                <a:satMod val="125000"/>
                <a:lumMod val="75000"/>
              </a:srgbClr>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000" b="1" kern="0" dirty="0">
                <a:solidFill>
                  <a:prstClr val="black"/>
                </a:solidFill>
                <a:latin typeface="Traditional Arabic" pitchFamily="18" charset="-78"/>
                <a:cs typeface="SKR HEAD1" pitchFamily="2" charset="-78"/>
              </a:rPr>
              <a:t> 	</a:t>
            </a:r>
            <a:r>
              <a:rPr lang="en-US" sz="2000" b="1" kern="0" dirty="0">
                <a:solidFill>
                  <a:prstClr val="black"/>
                </a:solidFill>
                <a:latin typeface="Traditional Arabic" pitchFamily="18" charset="-78"/>
                <a:cs typeface="SKR HEAD1" pitchFamily="2" charset="-78"/>
              </a:rPr>
              <a:t> www.noisetrade.com</a:t>
            </a:r>
            <a:endParaRPr lang="ar-SA" sz="2000" b="1" kern="0" dirty="0">
              <a:solidFill>
                <a:prstClr val="black"/>
              </a:solidFill>
              <a:latin typeface="Traditional Arabic" pitchFamily="18" charset="-78"/>
              <a:cs typeface="SKR HEAD1" pitchFamily="2" charset="-78"/>
            </a:endParaRPr>
          </a:p>
        </p:txBody>
      </p:sp>
      <p:sp>
        <p:nvSpPr>
          <p:cNvPr id="15" name="مستطيل مستدير الزوايا 32">
            <a:extLst>
              <a:ext uri="{FF2B5EF4-FFF2-40B4-BE49-F238E27FC236}">
                <a16:creationId xmlns:a16="http://schemas.microsoft.com/office/drawing/2014/main" id="{6A099322-64CD-4424-9223-508AC0222F39}"/>
              </a:ext>
            </a:extLst>
          </p:cNvPr>
          <p:cNvSpPr/>
          <p:nvPr/>
        </p:nvSpPr>
        <p:spPr>
          <a:xfrm>
            <a:off x="6705601" y="2416941"/>
            <a:ext cx="1219200"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000" kern="0" dirty="0">
                <a:solidFill>
                  <a:prstClr val="black"/>
                </a:solidFill>
                <a:latin typeface="Traditional Arabic" pitchFamily="18" charset="-78"/>
                <a:cs typeface="SKR HEAD1" pitchFamily="2" charset="-78"/>
              </a:rPr>
              <a:t>صوتيات</a:t>
            </a:r>
          </a:p>
        </p:txBody>
      </p:sp>
      <p:sp>
        <p:nvSpPr>
          <p:cNvPr id="16" name="مستطيل مستدير الزوايا 33">
            <a:extLst>
              <a:ext uri="{FF2B5EF4-FFF2-40B4-BE49-F238E27FC236}">
                <a16:creationId xmlns:a16="http://schemas.microsoft.com/office/drawing/2014/main" id="{353A57D0-30AF-4493-8556-9B4C2B5B85E1}"/>
              </a:ext>
            </a:extLst>
          </p:cNvPr>
          <p:cNvSpPr/>
          <p:nvPr/>
        </p:nvSpPr>
        <p:spPr>
          <a:xfrm>
            <a:off x="1208357" y="3081536"/>
            <a:ext cx="6705600" cy="576064"/>
          </a:xfrm>
          <a:prstGeom prst="roundRect">
            <a:avLst/>
          </a:prstGeom>
          <a:solidFill>
            <a:sysClr val="window" lastClr="FFFFFF"/>
          </a:solidFill>
          <a:ln w="15875" cap="flat" cmpd="sng" algn="ctr">
            <a:solidFill>
              <a:srgbClr val="94C600">
                <a:shade val="75000"/>
                <a:satMod val="125000"/>
                <a:lumMod val="75000"/>
              </a:srgbClr>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prstClr val="black"/>
                </a:solidFill>
                <a:effectLst/>
                <a:uLnTx/>
                <a:uFillTx/>
                <a:latin typeface="Traditional Arabic" pitchFamily="18" charset="-78"/>
                <a:cs typeface="SKR HEAD1" pitchFamily="2" charset="-78"/>
              </a:rPr>
              <a:t>	</a:t>
            </a:r>
            <a:r>
              <a:rPr lang="en-US" sz="2000" b="1" kern="0" dirty="0">
                <a:solidFill>
                  <a:prstClr val="black"/>
                </a:solidFill>
                <a:latin typeface="Traditional Arabic" pitchFamily="18" charset="-78"/>
                <a:cs typeface="SKR HEAD1" pitchFamily="2" charset="-78"/>
              </a:rPr>
              <a:t>freemusicarchive.org</a:t>
            </a:r>
            <a:endParaRPr lang="ar-SA" sz="2000" b="1" kern="0" dirty="0">
              <a:solidFill>
                <a:prstClr val="black"/>
              </a:solidFill>
              <a:latin typeface="Traditional Arabic" pitchFamily="18" charset="-78"/>
              <a:cs typeface="SKR HEAD1" pitchFamily="2" charset="-78"/>
            </a:endParaRPr>
          </a:p>
        </p:txBody>
      </p:sp>
      <p:sp>
        <p:nvSpPr>
          <p:cNvPr id="22" name="مستطيل مستدير الزوايا 34">
            <a:extLst>
              <a:ext uri="{FF2B5EF4-FFF2-40B4-BE49-F238E27FC236}">
                <a16:creationId xmlns:a16="http://schemas.microsoft.com/office/drawing/2014/main" id="{A87BC83C-5EFB-4F09-AD37-8432827D8BC4}"/>
              </a:ext>
            </a:extLst>
          </p:cNvPr>
          <p:cNvSpPr/>
          <p:nvPr/>
        </p:nvSpPr>
        <p:spPr>
          <a:xfrm>
            <a:off x="6694758" y="3081536"/>
            <a:ext cx="1219200"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000" kern="0" dirty="0">
                <a:solidFill>
                  <a:prstClr val="black"/>
                </a:solidFill>
                <a:latin typeface="Traditional Arabic" pitchFamily="18" charset="-78"/>
                <a:cs typeface="SKR HEAD1" pitchFamily="2" charset="-78"/>
              </a:rPr>
              <a:t>صوتيات</a:t>
            </a:r>
            <a:endParaRPr kumimoji="0" lang="ar-SA" sz="11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27" name="مستطيل مستدير الزوايا 33">
            <a:extLst>
              <a:ext uri="{FF2B5EF4-FFF2-40B4-BE49-F238E27FC236}">
                <a16:creationId xmlns:a16="http://schemas.microsoft.com/office/drawing/2014/main" id="{16840E8F-363A-4C57-8503-304B4B1421AF}"/>
              </a:ext>
            </a:extLst>
          </p:cNvPr>
          <p:cNvSpPr/>
          <p:nvPr/>
        </p:nvSpPr>
        <p:spPr>
          <a:xfrm>
            <a:off x="1208357" y="3788542"/>
            <a:ext cx="6705600" cy="576064"/>
          </a:xfrm>
          <a:prstGeom prst="roundRect">
            <a:avLst/>
          </a:prstGeom>
          <a:solidFill>
            <a:sysClr val="window" lastClr="FFFFFF"/>
          </a:solidFill>
          <a:ln w="15875" cap="flat" cmpd="sng" algn="ctr">
            <a:solidFill>
              <a:srgbClr val="94C600">
                <a:shade val="75000"/>
                <a:satMod val="125000"/>
                <a:lumMod val="75000"/>
              </a:srgbClr>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prstClr val="black"/>
                </a:solidFill>
                <a:effectLst/>
                <a:uLnTx/>
                <a:uFillTx/>
                <a:latin typeface="Traditional Arabic" pitchFamily="18" charset="-78"/>
                <a:cs typeface="SKR HEAD1" pitchFamily="2" charset="-78"/>
              </a:rPr>
              <a:t>	</a:t>
            </a:r>
            <a:r>
              <a:rPr lang="en-US" sz="2000" b="1" kern="0" dirty="0">
                <a:solidFill>
                  <a:prstClr val="black"/>
                </a:solidFill>
                <a:latin typeface="Traditional Arabic" pitchFamily="18" charset="-78"/>
                <a:cs typeface="SKR HEAD1" pitchFamily="2" charset="-78"/>
              </a:rPr>
              <a:t> www.purevolume.com</a:t>
            </a:r>
            <a:endParaRPr lang="ar-SA" sz="2000" b="1" kern="0" dirty="0">
              <a:solidFill>
                <a:prstClr val="black"/>
              </a:solidFill>
              <a:latin typeface="Traditional Arabic" pitchFamily="18" charset="-78"/>
              <a:cs typeface="SKR HEAD1" pitchFamily="2" charset="-78"/>
            </a:endParaRPr>
          </a:p>
        </p:txBody>
      </p:sp>
      <p:sp>
        <p:nvSpPr>
          <p:cNvPr id="28" name="مستطيل مستدير الزوايا 34">
            <a:extLst>
              <a:ext uri="{FF2B5EF4-FFF2-40B4-BE49-F238E27FC236}">
                <a16:creationId xmlns:a16="http://schemas.microsoft.com/office/drawing/2014/main" id="{624A1640-8B79-4A71-A545-B25AD89274D4}"/>
              </a:ext>
            </a:extLst>
          </p:cNvPr>
          <p:cNvSpPr/>
          <p:nvPr/>
        </p:nvSpPr>
        <p:spPr>
          <a:xfrm>
            <a:off x="6694758" y="3788542"/>
            <a:ext cx="1219200"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000" kern="0" dirty="0">
                <a:solidFill>
                  <a:prstClr val="black"/>
                </a:solidFill>
                <a:latin typeface="Traditional Arabic" pitchFamily="18" charset="-78"/>
                <a:cs typeface="SKR HEAD1" pitchFamily="2" charset="-78"/>
              </a:rPr>
              <a:t>صوتيات</a:t>
            </a:r>
            <a:endParaRPr kumimoji="0" lang="ar-SA" sz="11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29" name="مستطيل مستدير الزوايا 33">
            <a:extLst>
              <a:ext uri="{FF2B5EF4-FFF2-40B4-BE49-F238E27FC236}">
                <a16:creationId xmlns:a16="http://schemas.microsoft.com/office/drawing/2014/main" id="{A8DC4110-88B8-42A5-B77B-FA1A7A33A815}"/>
              </a:ext>
            </a:extLst>
          </p:cNvPr>
          <p:cNvSpPr/>
          <p:nvPr/>
        </p:nvSpPr>
        <p:spPr>
          <a:xfrm>
            <a:off x="1219199" y="4453136"/>
            <a:ext cx="6705600" cy="576064"/>
          </a:xfrm>
          <a:prstGeom prst="roundRect">
            <a:avLst/>
          </a:prstGeom>
          <a:solidFill>
            <a:sysClr val="window" lastClr="FFFFFF"/>
          </a:solidFill>
          <a:ln w="15875" cap="flat" cmpd="sng" algn="ctr">
            <a:solidFill>
              <a:srgbClr val="94C600">
                <a:shade val="75000"/>
                <a:satMod val="125000"/>
                <a:lumMod val="75000"/>
              </a:srgbClr>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prstClr val="black"/>
                </a:solidFill>
                <a:effectLst/>
                <a:uLnTx/>
                <a:uFillTx/>
                <a:latin typeface="Traditional Arabic" pitchFamily="18" charset="-78"/>
                <a:cs typeface="SKR HEAD1" pitchFamily="2" charset="-78"/>
              </a:rPr>
              <a:t>	</a:t>
            </a:r>
            <a:r>
              <a:rPr lang="en-US" sz="2000" b="1" kern="0" dirty="0">
                <a:solidFill>
                  <a:prstClr val="black"/>
                </a:solidFill>
                <a:latin typeface="Traditional Arabic" pitchFamily="18" charset="-78"/>
                <a:cs typeface="SKR HEAD1" pitchFamily="2" charset="-78"/>
              </a:rPr>
              <a:t> www.amazon.com</a:t>
            </a:r>
            <a:endParaRPr lang="ar-SA" sz="2000" b="1" kern="0" dirty="0">
              <a:solidFill>
                <a:prstClr val="black"/>
              </a:solidFill>
              <a:latin typeface="Traditional Arabic" pitchFamily="18" charset="-78"/>
              <a:cs typeface="SKR HEAD1" pitchFamily="2" charset="-78"/>
            </a:endParaRPr>
          </a:p>
        </p:txBody>
      </p:sp>
      <p:sp>
        <p:nvSpPr>
          <p:cNvPr id="30" name="مستطيل مستدير الزوايا 34">
            <a:extLst>
              <a:ext uri="{FF2B5EF4-FFF2-40B4-BE49-F238E27FC236}">
                <a16:creationId xmlns:a16="http://schemas.microsoft.com/office/drawing/2014/main" id="{44AB7E56-BF0B-43FE-8F62-AFB1997B159A}"/>
              </a:ext>
            </a:extLst>
          </p:cNvPr>
          <p:cNvSpPr/>
          <p:nvPr/>
        </p:nvSpPr>
        <p:spPr>
          <a:xfrm>
            <a:off x="6705600" y="4453136"/>
            <a:ext cx="1219200"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000" kern="0" dirty="0">
                <a:solidFill>
                  <a:prstClr val="black"/>
                </a:solidFill>
                <a:latin typeface="Traditional Arabic" pitchFamily="18" charset="-78"/>
                <a:cs typeface="SKR HEAD1" pitchFamily="2" charset="-78"/>
              </a:rPr>
              <a:t>صوتيات</a:t>
            </a:r>
            <a:endParaRPr kumimoji="0" lang="ar-SA" sz="11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pic>
        <p:nvPicPr>
          <p:cNvPr id="1026" name="Picture 2" descr="digital music">
            <a:extLst>
              <a:ext uri="{FF2B5EF4-FFF2-40B4-BE49-F238E27FC236}">
                <a16:creationId xmlns:a16="http://schemas.microsoft.com/office/drawing/2014/main" id="{015A461E-1638-45BD-BDE7-AC296321C2B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356" r="43794"/>
          <a:stretch/>
        </p:blipFill>
        <p:spPr bwMode="auto">
          <a:xfrm>
            <a:off x="685800" y="4085912"/>
            <a:ext cx="1295399" cy="952500"/>
          </a:xfrm>
          <a:prstGeom prst="rect">
            <a:avLst/>
          </a:prstGeom>
          <a:noFill/>
          <a:extLst>
            <a:ext uri="{909E8E84-426E-40DD-AFC4-6F175D3DCCD1}">
              <a14:hiddenFill xmlns:a14="http://schemas.microsoft.com/office/drawing/2010/main">
                <a:solidFill>
                  <a:srgbClr val="FFFFFF"/>
                </a:solidFill>
              </a14:hiddenFill>
            </a:ext>
          </a:extLst>
        </p:spPr>
      </p:pic>
      <p:sp>
        <p:nvSpPr>
          <p:cNvPr id="31" name="مستطيل مستدير الزوايا 33">
            <a:extLst>
              <a:ext uri="{FF2B5EF4-FFF2-40B4-BE49-F238E27FC236}">
                <a16:creationId xmlns:a16="http://schemas.microsoft.com/office/drawing/2014/main" id="{27CA4DF3-BD2D-46D8-BA22-F84A37D70438}"/>
              </a:ext>
            </a:extLst>
          </p:cNvPr>
          <p:cNvSpPr/>
          <p:nvPr/>
        </p:nvSpPr>
        <p:spPr>
          <a:xfrm>
            <a:off x="1219200" y="5141238"/>
            <a:ext cx="6705600" cy="576064"/>
          </a:xfrm>
          <a:prstGeom prst="roundRect">
            <a:avLst/>
          </a:prstGeom>
          <a:solidFill>
            <a:sysClr val="window" lastClr="FFFFFF"/>
          </a:solidFill>
          <a:ln w="15875" cap="flat" cmpd="sng" algn="ctr">
            <a:solidFill>
              <a:srgbClr val="94C600">
                <a:shade val="75000"/>
                <a:satMod val="125000"/>
                <a:lumMod val="75000"/>
              </a:srgbClr>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prstClr val="black"/>
                </a:solidFill>
                <a:effectLst/>
                <a:uLnTx/>
                <a:uFillTx/>
                <a:latin typeface="Traditional Arabic" pitchFamily="18" charset="-78"/>
                <a:cs typeface="SKR HEAD1" pitchFamily="2" charset="-78"/>
              </a:rPr>
              <a:t>	</a:t>
            </a:r>
            <a:r>
              <a:rPr lang="en-US" sz="2000" b="1" kern="0" dirty="0">
                <a:solidFill>
                  <a:prstClr val="black"/>
                </a:solidFill>
                <a:latin typeface="Traditional Arabic" pitchFamily="18" charset="-78"/>
                <a:cs typeface="SKR HEAD1" pitchFamily="2" charset="-78"/>
              </a:rPr>
              <a:t> archive.org/details/audio</a:t>
            </a:r>
            <a:endParaRPr lang="ar-SA" sz="2000" b="1" kern="0" dirty="0">
              <a:solidFill>
                <a:prstClr val="black"/>
              </a:solidFill>
              <a:latin typeface="Traditional Arabic" pitchFamily="18" charset="-78"/>
              <a:cs typeface="SKR HEAD1" pitchFamily="2" charset="-78"/>
            </a:endParaRPr>
          </a:p>
        </p:txBody>
      </p:sp>
      <p:sp>
        <p:nvSpPr>
          <p:cNvPr id="32" name="مستطيل مستدير الزوايا 34">
            <a:extLst>
              <a:ext uri="{FF2B5EF4-FFF2-40B4-BE49-F238E27FC236}">
                <a16:creationId xmlns:a16="http://schemas.microsoft.com/office/drawing/2014/main" id="{4D0DD5CC-CEB4-420B-9265-6B2396997CE3}"/>
              </a:ext>
            </a:extLst>
          </p:cNvPr>
          <p:cNvSpPr/>
          <p:nvPr/>
        </p:nvSpPr>
        <p:spPr>
          <a:xfrm>
            <a:off x="6705601" y="5141238"/>
            <a:ext cx="1219200"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000" kern="0" dirty="0">
                <a:solidFill>
                  <a:prstClr val="black"/>
                </a:solidFill>
                <a:latin typeface="Traditional Arabic" pitchFamily="18" charset="-78"/>
                <a:cs typeface="SKR HEAD1" pitchFamily="2" charset="-78"/>
              </a:rPr>
              <a:t>صوتيات</a:t>
            </a:r>
            <a:endParaRPr kumimoji="0" lang="ar-SA" sz="11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33" name="مستطيل مستدير الزوايا 33">
            <a:extLst>
              <a:ext uri="{FF2B5EF4-FFF2-40B4-BE49-F238E27FC236}">
                <a16:creationId xmlns:a16="http://schemas.microsoft.com/office/drawing/2014/main" id="{FBDE3AD8-067E-4C6E-8AD9-B123D7AC0EC8}"/>
              </a:ext>
            </a:extLst>
          </p:cNvPr>
          <p:cNvSpPr/>
          <p:nvPr/>
        </p:nvSpPr>
        <p:spPr>
          <a:xfrm>
            <a:off x="1208356" y="5787887"/>
            <a:ext cx="6705600" cy="576064"/>
          </a:xfrm>
          <a:prstGeom prst="roundRect">
            <a:avLst/>
          </a:prstGeom>
          <a:solidFill>
            <a:sysClr val="window" lastClr="FFFFFF"/>
          </a:solidFill>
          <a:ln w="15875" cap="flat" cmpd="sng" algn="ctr">
            <a:solidFill>
              <a:srgbClr val="94C600">
                <a:shade val="75000"/>
                <a:satMod val="125000"/>
                <a:lumMod val="75000"/>
              </a:srgbClr>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1800" b="0" i="0" u="none" strike="noStrike" kern="0" cap="none" spc="0" normalizeH="0" baseline="0" noProof="0" dirty="0">
                <a:ln>
                  <a:noFill/>
                </a:ln>
                <a:solidFill>
                  <a:prstClr val="black"/>
                </a:solidFill>
                <a:effectLst/>
                <a:uLnTx/>
                <a:uFillTx/>
                <a:latin typeface="Traditional Arabic" pitchFamily="18" charset="-78"/>
                <a:cs typeface="SKR HEAD1" pitchFamily="2" charset="-78"/>
              </a:rPr>
              <a:t>	</a:t>
            </a:r>
            <a:r>
              <a:rPr lang="en-US" sz="2000" b="1" kern="0" dirty="0">
                <a:solidFill>
                  <a:prstClr val="black"/>
                </a:solidFill>
                <a:latin typeface="Traditional Arabic" pitchFamily="18" charset="-78"/>
                <a:cs typeface="SKR HEAD1" pitchFamily="2" charset="-78"/>
              </a:rPr>
              <a:t> www.soundclick.com</a:t>
            </a:r>
            <a:endParaRPr lang="ar-SA" sz="2000" b="1" kern="0" dirty="0">
              <a:solidFill>
                <a:prstClr val="black"/>
              </a:solidFill>
              <a:latin typeface="Traditional Arabic" pitchFamily="18" charset="-78"/>
              <a:cs typeface="SKR HEAD1" pitchFamily="2" charset="-78"/>
            </a:endParaRPr>
          </a:p>
        </p:txBody>
      </p:sp>
      <p:sp>
        <p:nvSpPr>
          <p:cNvPr id="35" name="مستطيل مستدير الزوايا 34">
            <a:extLst>
              <a:ext uri="{FF2B5EF4-FFF2-40B4-BE49-F238E27FC236}">
                <a16:creationId xmlns:a16="http://schemas.microsoft.com/office/drawing/2014/main" id="{08FC8F39-27BE-4B8C-A232-38479B820717}"/>
              </a:ext>
            </a:extLst>
          </p:cNvPr>
          <p:cNvSpPr/>
          <p:nvPr/>
        </p:nvSpPr>
        <p:spPr>
          <a:xfrm>
            <a:off x="6694757" y="5787887"/>
            <a:ext cx="1219200"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000" kern="0" dirty="0">
                <a:solidFill>
                  <a:prstClr val="black"/>
                </a:solidFill>
                <a:latin typeface="Traditional Arabic" pitchFamily="18" charset="-78"/>
                <a:cs typeface="SKR HEAD1" pitchFamily="2" charset="-78"/>
              </a:rPr>
              <a:t>صوتيات</a:t>
            </a:r>
            <a:endParaRPr kumimoji="0" lang="ar-SA" sz="11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pic>
        <p:nvPicPr>
          <p:cNvPr id="1028" name="Picture 4" descr="Music icon">
            <a:extLst>
              <a:ext uri="{FF2B5EF4-FFF2-40B4-BE49-F238E27FC236}">
                <a16:creationId xmlns:a16="http://schemas.microsoft.com/office/drawing/2014/main" id="{F11E3878-C1B8-4537-8A25-9F80714810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04017" y="67515"/>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5481575"/>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6">
            <a:extLst>
              <a:ext uri="{FF2B5EF4-FFF2-40B4-BE49-F238E27FC236}">
                <a16:creationId xmlns:a16="http://schemas.microsoft.com/office/drawing/2014/main" id="{2440A03B-F023-42E6-AC81-BB76A81131FF}"/>
              </a:ext>
            </a:extLst>
          </p:cNvPr>
          <p:cNvSpPr>
            <a:spLocks noChangeArrowheads="1"/>
          </p:cNvSpPr>
          <p:nvPr/>
        </p:nvSpPr>
        <p:spPr bwMode="auto">
          <a:xfrm>
            <a:off x="1067907" y="339720"/>
            <a:ext cx="6472238" cy="800100"/>
          </a:xfrm>
          <a:prstGeom prst="roundRect">
            <a:avLst>
              <a:gd name="adj" fmla="val 4167"/>
            </a:avLst>
          </a:prstGeom>
          <a:solidFill>
            <a:srgbClr val="CEB966"/>
          </a:solidFill>
          <a:ln w="25400" cap="flat" cmpd="sng" algn="ctr">
            <a:solidFill>
              <a:srgbClr val="CEB966">
                <a:shade val="50000"/>
              </a:srgbClr>
            </a:solidFill>
            <a:prstDash val="solid"/>
            <a:headEnd/>
            <a:tailEnd/>
          </a:ln>
          <a:effectLst/>
        </p:spPr>
        <p:txBody>
          <a:bodyPr lIns="365760" anchor="ctr"/>
          <a:lstStyle/>
          <a:p>
            <a:pPr marL="0" marR="0" lvl="0" indent="0" algn="ctr" defTabSz="914400" rtl="1" eaLnBrk="1" fontAlgn="auto" latinLnBrk="0" hangingPunct="1">
              <a:lnSpc>
                <a:spcPct val="85000"/>
              </a:lnSpc>
              <a:spcBef>
                <a:spcPts val="0"/>
              </a:spcBef>
              <a:spcAft>
                <a:spcPts val="0"/>
              </a:spcAft>
              <a:buClrTx/>
              <a:buSzTx/>
              <a:buFontTx/>
              <a:buNone/>
              <a:tabLst/>
              <a:defRPr/>
            </a:pPr>
            <a:r>
              <a:rPr kumimoji="0" lang="ar-SA" sz="2800" i="0" u="none" strike="noStrike" kern="0" cap="none" spc="0" normalizeH="0" baseline="0" noProof="0" dirty="0">
                <a:ln>
                  <a:noFill/>
                </a:ln>
                <a:solidFill>
                  <a:srgbClr val="000000"/>
                </a:solidFill>
                <a:effectLst/>
                <a:uLnTx/>
                <a:uFillTx/>
                <a:latin typeface="BoutrosART" panose="020A0503020102020204" pitchFamily="18" charset="-78"/>
                <a:ea typeface="BoutrosART" panose="020A0503020102020204" pitchFamily="18" charset="-78"/>
                <a:cs typeface="BoutrosART" panose="020A0503020102020204" pitchFamily="18" charset="-78"/>
              </a:rPr>
              <a:t>لتفادي مواجهة مشاكل أثناء التطبيق</a:t>
            </a:r>
          </a:p>
        </p:txBody>
      </p:sp>
      <p:sp>
        <p:nvSpPr>
          <p:cNvPr id="14" name="AutoShape 7">
            <a:extLst>
              <a:ext uri="{FF2B5EF4-FFF2-40B4-BE49-F238E27FC236}">
                <a16:creationId xmlns:a16="http://schemas.microsoft.com/office/drawing/2014/main" id="{F4B46ADE-D3B6-4A82-9098-8E14C0623958}"/>
              </a:ext>
            </a:extLst>
          </p:cNvPr>
          <p:cNvSpPr>
            <a:spLocks noChangeArrowheads="1"/>
          </p:cNvSpPr>
          <p:nvPr/>
        </p:nvSpPr>
        <p:spPr bwMode="auto">
          <a:xfrm>
            <a:off x="6444208" y="1700808"/>
            <a:ext cx="392112" cy="457200"/>
          </a:xfrm>
          <a:prstGeom prst="roundRect">
            <a:avLst>
              <a:gd name="adj" fmla="val 0"/>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small" spc="0" normalizeH="0" baseline="0" noProof="0" dirty="0">
                <a:ln>
                  <a:noFill/>
                </a:ln>
                <a:solidFill>
                  <a:prstClr val="black"/>
                </a:solidFill>
                <a:effectLst/>
                <a:uLnTx/>
                <a:uFillTx/>
                <a:latin typeface="Arial Narrow" panose="020B0606020202030204" pitchFamily="34" charset="0"/>
                <a:ea typeface="BoutrosART" panose="020A0503020102020204" pitchFamily="18" charset="-78"/>
                <a:cs typeface="Traditional Arabic" panose="02020603050405020304" pitchFamily="18" charset="-78"/>
              </a:rPr>
              <a:t>1</a:t>
            </a:r>
            <a:endParaRPr kumimoji="0" lang="en-US" sz="2400" b="1" i="0" u="none" strike="noStrike" kern="0" cap="small" spc="0" normalizeH="0" baseline="0" noProof="0" dirty="0">
              <a:ln>
                <a:noFill/>
              </a:ln>
              <a:solidFill>
                <a:prstClr val="black"/>
              </a:solidFill>
              <a:effectLst/>
              <a:uLnTx/>
              <a:uFillTx/>
              <a:latin typeface="Arial Narrow" panose="020B0606020202030204" pitchFamily="34" charset="0"/>
              <a:ea typeface="BoutrosART" panose="020A0503020102020204" pitchFamily="18" charset="-78"/>
              <a:cs typeface="Traditional Arabic" panose="02020603050405020304" pitchFamily="18" charset="-78"/>
            </a:endParaRPr>
          </a:p>
        </p:txBody>
      </p:sp>
      <p:sp>
        <p:nvSpPr>
          <p:cNvPr id="15" name="AutoShape 7">
            <a:extLst>
              <a:ext uri="{FF2B5EF4-FFF2-40B4-BE49-F238E27FC236}">
                <a16:creationId xmlns:a16="http://schemas.microsoft.com/office/drawing/2014/main" id="{D60CA9EE-2F5B-4794-A89B-49C6D94518C6}"/>
              </a:ext>
            </a:extLst>
          </p:cNvPr>
          <p:cNvSpPr>
            <a:spLocks noChangeArrowheads="1"/>
          </p:cNvSpPr>
          <p:nvPr/>
        </p:nvSpPr>
        <p:spPr bwMode="auto">
          <a:xfrm>
            <a:off x="6868255" y="1844824"/>
            <a:ext cx="1520169" cy="1512168"/>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small" spc="0" normalizeH="0" baseline="0" noProof="0" dirty="0">
                <a:ln>
                  <a:noFill/>
                </a:ln>
                <a:solidFill>
                  <a:prstClr val="black"/>
                </a:solidFill>
                <a:effectLst/>
                <a:uLnTx/>
                <a:uFillTx/>
                <a:latin typeface="Arial Narrow" panose="020B0606020202030204" pitchFamily="34" charset="0"/>
                <a:ea typeface="BoutrosART" panose="020A0503020102020204" pitchFamily="18" charset="-78"/>
                <a:cs typeface="Traditional Arabic" panose="02020603050405020304" pitchFamily="18" charset="-78"/>
              </a:rPr>
              <a:t>0</a:t>
            </a:r>
            <a:endParaRPr kumimoji="0" lang="en-US" sz="2400" b="1" i="0" u="none" strike="noStrike" kern="0" cap="small" spc="0" normalizeH="0" baseline="0" noProof="0" dirty="0">
              <a:ln>
                <a:noFill/>
              </a:ln>
              <a:solidFill>
                <a:prstClr val="black"/>
              </a:solidFill>
              <a:effectLst/>
              <a:uLnTx/>
              <a:uFillTx/>
              <a:latin typeface="Arial Narrow" panose="020B0606020202030204" pitchFamily="34" charset="0"/>
              <a:ea typeface="BoutrosART" panose="020A0503020102020204" pitchFamily="18" charset="-78"/>
              <a:cs typeface="Traditional Arabic" panose="02020603050405020304" pitchFamily="18" charset="-78"/>
            </a:endParaRPr>
          </a:p>
        </p:txBody>
      </p:sp>
      <p:sp>
        <p:nvSpPr>
          <p:cNvPr id="16" name="AutoShape 7">
            <a:extLst>
              <a:ext uri="{FF2B5EF4-FFF2-40B4-BE49-F238E27FC236}">
                <a16:creationId xmlns:a16="http://schemas.microsoft.com/office/drawing/2014/main" id="{8871D837-9F01-4EF9-8109-E0EFB4D691DC}"/>
              </a:ext>
            </a:extLst>
          </p:cNvPr>
          <p:cNvSpPr>
            <a:spLocks noChangeArrowheads="1"/>
          </p:cNvSpPr>
          <p:nvPr/>
        </p:nvSpPr>
        <p:spPr bwMode="auto">
          <a:xfrm>
            <a:off x="107504" y="1700808"/>
            <a:ext cx="6224760" cy="457200"/>
          </a:xfrm>
          <a:prstGeom prst="roundRect">
            <a:avLst>
              <a:gd name="adj" fmla="val 0"/>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small" spc="0" normalizeH="0" baseline="0" noProof="0" dirty="0">
                <a:ln>
                  <a:noFill/>
                </a:ln>
                <a:solidFill>
                  <a:prstClr val="black"/>
                </a:solidFill>
                <a:effectLst/>
                <a:uLnTx/>
                <a:uFillTx/>
                <a:latin typeface="Arial Narrow" panose="020B0606020202030204" pitchFamily="34" charset="0"/>
                <a:ea typeface="BoutrosART" panose="020A0503020102020204" pitchFamily="18" charset="-78"/>
                <a:cs typeface="Traditional Arabic" panose="02020603050405020304" pitchFamily="18" charset="-78"/>
              </a:rPr>
              <a:t>فليكن لديك أكثر من متصفح على كمبيوترك (</a:t>
            </a:r>
            <a:r>
              <a:rPr kumimoji="0" lang="en-US" sz="1600" b="1" i="0" u="none" strike="noStrike" kern="0" cap="small" spc="0" normalizeH="0" baseline="0" noProof="0" dirty="0">
                <a:ln>
                  <a:noFill/>
                </a:ln>
                <a:solidFill>
                  <a:prstClr val="black"/>
                </a:solidFill>
                <a:effectLst/>
                <a:uLnTx/>
                <a:uFillTx/>
                <a:latin typeface="Arial Narrow" panose="020B0606020202030204" pitchFamily="34" charset="0"/>
                <a:ea typeface="BoutrosART" panose="020A0503020102020204" pitchFamily="18" charset="-78"/>
                <a:cs typeface="Traditional Arabic" panose="02020603050405020304" pitchFamily="18" charset="-78"/>
              </a:rPr>
              <a:t>Firefox, Chrome, and IE</a:t>
            </a:r>
            <a:r>
              <a:rPr kumimoji="0" lang="en-US" b="1" i="0" u="none" strike="noStrike" kern="0" cap="small" spc="0" normalizeH="0" baseline="0" noProof="0" dirty="0">
                <a:ln>
                  <a:noFill/>
                </a:ln>
                <a:solidFill>
                  <a:prstClr val="black"/>
                </a:solidFill>
                <a:effectLst/>
                <a:uLnTx/>
                <a:uFillTx/>
                <a:latin typeface="Arial Narrow" panose="020B0606020202030204" pitchFamily="34" charset="0"/>
                <a:ea typeface="BoutrosART" panose="020A0503020102020204" pitchFamily="18" charset="-78"/>
                <a:cs typeface="Traditional Arabic" panose="02020603050405020304" pitchFamily="18" charset="-78"/>
              </a:rPr>
              <a:t> </a:t>
            </a:r>
            <a:r>
              <a:rPr kumimoji="0" lang="ar-SA" b="1" i="0" u="none" strike="noStrike" kern="0" cap="small" spc="0" normalizeH="0" baseline="0" noProof="0" dirty="0">
                <a:ln>
                  <a:noFill/>
                </a:ln>
                <a:solidFill>
                  <a:prstClr val="black"/>
                </a:solidFill>
                <a:effectLst/>
                <a:uLnTx/>
                <a:uFillTx/>
                <a:latin typeface="Arial Narrow" panose="020B0606020202030204" pitchFamily="34" charset="0"/>
                <a:ea typeface="BoutrosART" panose="020A0503020102020204" pitchFamily="18" charset="-78"/>
                <a:cs typeface="Traditional Arabic" panose="02020603050405020304" pitchFamily="18" charset="-78"/>
              </a:rPr>
              <a:t>)</a:t>
            </a:r>
            <a:endParaRPr kumimoji="0" lang="en-US" sz="2400" b="1" i="0" u="none" strike="noStrike" kern="0" cap="small" spc="0" normalizeH="0" baseline="0" noProof="0" dirty="0">
              <a:ln>
                <a:noFill/>
              </a:ln>
              <a:solidFill>
                <a:prstClr val="black"/>
              </a:solidFill>
              <a:effectLst/>
              <a:uLnTx/>
              <a:uFillTx/>
              <a:latin typeface="Arial Narrow" panose="020B0606020202030204" pitchFamily="34" charset="0"/>
              <a:ea typeface="BoutrosART" panose="020A0503020102020204" pitchFamily="18" charset="-78"/>
              <a:cs typeface="Traditional Arabic" panose="02020603050405020304" pitchFamily="18" charset="-78"/>
            </a:endParaRPr>
          </a:p>
        </p:txBody>
      </p:sp>
      <p:sp>
        <p:nvSpPr>
          <p:cNvPr id="17" name="AutoShape 7">
            <a:extLst>
              <a:ext uri="{FF2B5EF4-FFF2-40B4-BE49-F238E27FC236}">
                <a16:creationId xmlns:a16="http://schemas.microsoft.com/office/drawing/2014/main" id="{633F3016-FB28-4A04-A46E-FC69D3AC8C42}"/>
              </a:ext>
            </a:extLst>
          </p:cNvPr>
          <p:cNvSpPr>
            <a:spLocks noChangeArrowheads="1"/>
          </p:cNvSpPr>
          <p:nvPr/>
        </p:nvSpPr>
        <p:spPr bwMode="auto">
          <a:xfrm>
            <a:off x="6372200" y="2348880"/>
            <a:ext cx="392112" cy="457200"/>
          </a:xfrm>
          <a:prstGeom prst="roundRect">
            <a:avLst>
              <a:gd name="adj" fmla="val 0"/>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small" spc="0" normalizeH="0" baseline="0" noProof="0" dirty="0">
                <a:ln>
                  <a:noFill/>
                </a:ln>
                <a:solidFill>
                  <a:prstClr val="black"/>
                </a:solidFill>
                <a:effectLst/>
                <a:uLnTx/>
                <a:uFillTx/>
                <a:latin typeface="Arial Narrow" panose="020B0606020202030204" pitchFamily="34" charset="0"/>
                <a:ea typeface="BoutrosART" panose="020A0503020102020204" pitchFamily="18" charset="-78"/>
                <a:cs typeface="Traditional Arabic" panose="02020603050405020304" pitchFamily="18" charset="-78"/>
              </a:rPr>
              <a:t>2</a:t>
            </a:r>
            <a:endParaRPr kumimoji="0" lang="en-US" sz="2400" b="1" i="0" u="none" strike="noStrike" kern="0" cap="small" spc="0" normalizeH="0" baseline="0" noProof="0" dirty="0">
              <a:ln>
                <a:noFill/>
              </a:ln>
              <a:solidFill>
                <a:prstClr val="black"/>
              </a:solidFill>
              <a:effectLst/>
              <a:uLnTx/>
              <a:uFillTx/>
              <a:latin typeface="Arial Narrow" panose="020B0606020202030204" pitchFamily="34" charset="0"/>
              <a:ea typeface="BoutrosART" panose="020A0503020102020204" pitchFamily="18" charset="-78"/>
              <a:cs typeface="Traditional Arabic" panose="02020603050405020304" pitchFamily="18" charset="-78"/>
            </a:endParaRPr>
          </a:p>
        </p:txBody>
      </p:sp>
      <p:sp>
        <p:nvSpPr>
          <p:cNvPr id="18" name="AutoShape 7">
            <a:extLst>
              <a:ext uri="{FF2B5EF4-FFF2-40B4-BE49-F238E27FC236}">
                <a16:creationId xmlns:a16="http://schemas.microsoft.com/office/drawing/2014/main" id="{57A048A8-745A-44EC-AA47-2D39A49F2B90}"/>
              </a:ext>
            </a:extLst>
          </p:cNvPr>
          <p:cNvSpPr>
            <a:spLocks noChangeArrowheads="1"/>
          </p:cNvSpPr>
          <p:nvPr/>
        </p:nvSpPr>
        <p:spPr bwMode="auto">
          <a:xfrm>
            <a:off x="107504" y="2348880"/>
            <a:ext cx="6152752" cy="457200"/>
          </a:xfrm>
          <a:prstGeom prst="roundRect">
            <a:avLst>
              <a:gd name="adj" fmla="val 0"/>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small" spc="0" normalizeH="0" baseline="0" noProof="0" dirty="0">
                <a:ln>
                  <a:noFill/>
                </a:ln>
                <a:solidFill>
                  <a:prstClr val="black"/>
                </a:solidFill>
                <a:effectLst/>
                <a:uLnTx/>
                <a:uFillTx/>
                <a:latin typeface="Arial Narrow" panose="020B0606020202030204" pitchFamily="34" charset="0"/>
                <a:ea typeface="BoutrosART" panose="020A0503020102020204" pitchFamily="18" charset="-78"/>
                <a:cs typeface="Traditional Arabic" panose="02020603050405020304" pitchFamily="18" charset="-78"/>
              </a:rPr>
              <a:t>يفضل مسح محفوظات التصفح المؤقتة.</a:t>
            </a:r>
            <a:endParaRPr kumimoji="0" lang="en-US" sz="2400" b="1" i="0" u="none" strike="noStrike" kern="0" cap="small" spc="0" normalizeH="0" baseline="0" noProof="0" dirty="0">
              <a:ln>
                <a:noFill/>
              </a:ln>
              <a:solidFill>
                <a:prstClr val="black"/>
              </a:solidFill>
              <a:effectLst/>
              <a:uLnTx/>
              <a:uFillTx/>
              <a:latin typeface="Arial Narrow" panose="020B0606020202030204" pitchFamily="34" charset="0"/>
              <a:ea typeface="BoutrosART" panose="020A0503020102020204" pitchFamily="18" charset="-78"/>
              <a:cs typeface="Traditional Arabic" panose="02020603050405020304" pitchFamily="18" charset="-78"/>
            </a:endParaRPr>
          </a:p>
        </p:txBody>
      </p:sp>
      <p:sp>
        <p:nvSpPr>
          <p:cNvPr id="19" name="AutoShape 7">
            <a:extLst>
              <a:ext uri="{FF2B5EF4-FFF2-40B4-BE49-F238E27FC236}">
                <a16:creationId xmlns:a16="http://schemas.microsoft.com/office/drawing/2014/main" id="{6E6CFF2D-8113-4484-AB36-3046D19B2184}"/>
              </a:ext>
            </a:extLst>
          </p:cNvPr>
          <p:cNvSpPr>
            <a:spLocks noChangeArrowheads="1"/>
          </p:cNvSpPr>
          <p:nvPr/>
        </p:nvSpPr>
        <p:spPr bwMode="auto">
          <a:xfrm>
            <a:off x="6484144" y="3092383"/>
            <a:ext cx="392112" cy="457200"/>
          </a:xfrm>
          <a:prstGeom prst="roundRect">
            <a:avLst>
              <a:gd name="adj" fmla="val 0"/>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small" spc="0" normalizeH="0" baseline="0" noProof="0" dirty="0">
                <a:ln>
                  <a:noFill/>
                </a:ln>
                <a:solidFill>
                  <a:prstClr val="black"/>
                </a:solidFill>
                <a:effectLst/>
                <a:uLnTx/>
                <a:uFillTx/>
                <a:latin typeface="Arial Narrow" panose="020B0606020202030204" pitchFamily="34" charset="0"/>
                <a:ea typeface="BoutrosART" panose="020A0503020102020204" pitchFamily="18" charset="-78"/>
                <a:cs typeface="Traditional Arabic" panose="02020603050405020304" pitchFamily="18" charset="-78"/>
              </a:rPr>
              <a:t>3</a:t>
            </a:r>
            <a:endParaRPr kumimoji="0" lang="en-US" sz="2400" b="1" i="0" u="none" strike="noStrike" kern="0" cap="small" spc="0" normalizeH="0" baseline="0" noProof="0" dirty="0">
              <a:ln>
                <a:noFill/>
              </a:ln>
              <a:solidFill>
                <a:prstClr val="black"/>
              </a:solidFill>
              <a:effectLst/>
              <a:uLnTx/>
              <a:uFillTx/>
              <a:latin typeface="Arial Narrow" panose="020B0606020202030204" pitchFamily="34" charset="0"/>
              <a:ea typeface="BoutrosART" panose="020A0503020102020204" pitchFamily="18" charset="-78"/>
              <a:cs typeface="Traditional Arabic" panose="02020603050405020304" pitchFamily="18" charset="-78"/>
            </a:endParaRPr>
          </a:p>
        </p:txBody>
      </p:sp>
      <p:sp>
        <p:nvSpPr>
          <p:cNvPr id="20" name="AutoShape 7">
            <a:extLst>
              <a:ext uri="{FF2B5EF4-FFF2-40B4-BE49-F238E27FC236}">
                <a16:creationId xmlns:a16="http://schemas.microsoft.com/office/drawing/2014/main" id="{14B34379-67DD-4D02-97CB-4AFE2FCF73C2}"/>
              </a:ext>
            </a:extLst>
          </p:cNvPr>
          <p:cNvSpPr>
            <a:spLocks noChangeArrowheads="1"/>
          </p:cNvSpPr>
          <p:nvPr/>
        </p:nvSpPr>
        <p:spPr bwMode="auto">
          <a:xfrm>
            <a:off x="219448" y="3092383"/>
            <a:ext cx="6152752" cy="457200"/>
          </a:xfrm>
          <a:prstGeom prst="roundRect">
            <a:avLst>
              <a:gd name="adj" fmla="val 0"/>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lvl="0" algn="ctr" fontAlgn="base">
              <a:spcBef>
                <a:spcPct val="0"/>
              </a:spcBef>
              <a:spcAft>
                <a:spcPct val="0"/>
              </a:spcAft>
              <a:defRPr/>
            </a:pPr>
            <a:r>
              <a:rPr lang="ar-SA" sz="2400" b="1" kern="0" cap="small" dirty="0">
                <a:solidFill>
                  <a:prstClr val="black"/>
                </a:solidFill>
                <a:latin typeface="Arial Narrow" panose="020B0606020202030204" pitchFamily="34" charset="0"/>
                <a:ea typeface="BoutrosART" panose="020A0503020102020204" pitchFamily="18" charset="-78"/>
                <a:cs typeface="Traditional Arabic" panose="02020603050405020304" pitchFamily="18" charset="-78"/>
              </a:rPr>
              <a:t>يفضل مسح محفوظات بحث قوقل المؤقتة.</a:t>
            </a:r>
            <a:endParaRPr lang="en-US" sz="2400" b="1" kern="0" cap="small" dirty="0">
              <a:solidFill>
                <a:prstClr val="black"/>
              </a:solidFill>
              <a:latin typeface="Arial Narrow" panose="020B0606020202030204" pitchFamily="34" charset="0"/>
              <a:ea typeface="BoutrosART" panose="020A0503020102020204" pitchFamily="18" charset="-78"/>
              <a:cs typeface="Traditional Arabic" panose="02020603050405020304" pitchFamily="18" charset="-78"/>
            </a:endParaRPr>
          </a:p>
        </p:txBody>
      </p:sp>
      <p:sp>
        <p:nvSpPr>
          <p:cNvPr id="21" name="AutoShape 7">
            <a:extLst>
              <a:ext uri="{FF2B5EF4-FFF2-40B4-BE49-F238E27FC236}">
                <a16:creationId xmlns:a16="http://schemas.microsoft.com/office/drawing/2014/main" id="{5948A801-6B0C-49F8-81AF-3C415A2C5632}"/>
              </a:ext>
            </a:extLst>
          </p:cNvPr>
          <p:cNvSpPr>
            <a:spLocks noChangeArrowheads="1"/>
          </p:cNvSpPr>
          <p:nvPr/>
        </p:nvSpPr>
        <p:spPr bwMode="auto">
          <a:xfrm>
            <a:off x="7172332" y="3717032"/>
            <a:ext cx="392112" cy="457200"/>
          </a:xfrm>
          <a:prstGeom prst="roundRect">
            <a:avLst>
              <a:gd name="adj" fmla="val 0"/>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small" spc="0" normalizeH="0" baseline="0" noProof="0" dirty="0">
                <a:ln>
                  <a:noFill/>
                </a:ln>
                <a:solidFill>
                  <a:prstClr val="black"/>
                </a:solidFill>
                <a:effectLst/>
                <a:uLnTx/>
                <a:uFillTx/>
                <a:latin typeface="Arial Narrow" panose="020B0606020202030204" pitchFamily="34" charset="0"/>
                <a:ea typeface="BoutrosART" panose="020A0503020102020204" pitchFamily="18" charset="-78"/>
                <a:cs typeface="Traditional Arabic" panose="02020603050405020304" pitchFamily="18" charset="-78"/>
              </a:rPr>
              <a:t>4</a:t>
            </a:r>
            <a:endParaRPr kumimoji="0" lang="en-US" sz="2400" b="1" i="0" u="none" strike="noStrike" kern="0" cap="small" spc="0" normalizeH="0" baseline="0" noProof="0" dirty="0">
              <a:ln>
                <a:noFill/>
              </a:ln>
              <a:solidFill>
                <a:prstClr val="black"/>
              </a:solidFill>
              <a:effectLst/>
              <a:uLnTx/>
              <a:uFillTx/>
              <a:latin typeface="Arial Narrow" panose="020B0606020202030204" pitchFamily="34" charset="0"/>
              <a:ea typeface="BoutrosART" panose="020A0503020102020204" pitchFamily="18" charset="-78"/>
              <a:cs typeface="Traditional Arabic" panose="02020603050405020304" pitchFamily="18" charset="-78"/>
            </a:endParaRPr>
          </a:p>
        </p:txBody>
      </p:sp>
      <p:sp>
        <p:nvSpPr>
          <p:cNvPr id="22" name="AutoShape 7">
            <a:extLst>
              <a:ext uri="{FF2B5EF4-FFF2-40B4-BE49-F238E27FC236}">
                <a16:creationId xmlns:a16="http://schemas.microsoft.com/office/drawing/2014/main" id="{8F0C2B3F-7A64-4048-B209-3CA22B18D32A}"/>
              </a:ext>
            </a:extLst>
          </p:cNvPr>
          <p:cNvSpPr>
            <a:spLocks noChangeArrowheads="1"/>
          </p:cNvSpPr>
          <p:nvPr/>
        </p:nvSpPr>
        <p:spPr bwMode="auto">
          <a:xfrm>
            <a:off x="907636" y="3717032"/>
            <a:ext cx="6152752" cy="457200"/>
          </a:xfrm>
          <a:prstGeom prst="roundRect">
            <a:avLst>
              <a:gd name="adj" fmla="val 0"/>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small" spc="0" normalizeH="0" baseline="0" noProof="0" dirty="0">
                <a:ln>
                  <a:noFill/>
                </a:ln>
                <a:solidFill>
                  <a:prstClr val="black"/>
                </a:solidFill>
                <a:effectLst/>
                <a:uLnTx/>
                <a:uFillTx/>
                <a:latin typeface="Arial Narrow" panose="020B0606020202030204" pitchFamily="34" charset="0"/>
                <a:ea typeface="BoutrosART" panose="020A0503020102020204" pitchFamily="18" charset="-78"/>
                <a:cs typeface="Traditional Arabic" panose="02020603050405020304" pitchFamily="18" charset="-78"/>
              </a:rPr>
              <a:t>استخدم خاصية التحديث بالضغط على </a:t>
            </a:r>
            <a:r>
              <a:rPr kumimoji="0" lang="en-US" sz="2400" b="1" i="0" u="none" strike="noStrike" kern="0" cap="small" spc="0" normalizeH="0" baseline="0" noProof="0" dirty="0">
                <a:ln>
                  <a:noFill/>
                </a:ln>
                <a:solidFill>
                  <a:prstClr val="black"/>
                </a:solidFill>
                <a:effectLst/>
                <a:uLnTx/>
                <a:uFillTx/>
                <a:latin typeface="Arial Narrow" panose="020B0606020202030204" pitchFamily="34" charset="0"/>
                <a:ea typeface="BoutrosART" panose="020A0503020102020204" pitchFamily="18" charset="-78"/>
                <a:cs typeface="Traditional Arabic" panose="02020603050405020304" pitchFamily="18" charset="-78"/>
              </a:rPr>
              <a:t>F5</a:t>
            </a:r>
          </a:p>
        </p:txBody>
      </p:sp>
      <p:sp>
        <p:nvSpPr>
          <p:cNvPr id="23" name="AutoShape 7">
            <a:extLst>
              <a:ext uri="{FF2B5EF4-FFF2-40B4-BE49-F238E27FC236}">
                <a16:creationId xmlns:a16="http://schemas.microsoft.com/office/drawing/2014/main" id="{7ABCA04B-539B-4D11-9C0B-99B29EBBEED5}"/>
              </a:ext>
            </a:extLst>
          </p:cNvPr>
          <p:cNvSpPr>
            <a:spLocks noChangeArrowheads="1"/>
          </p:cNvSpPr>
          <p:nvPr/>
        </p:nvSpPr>
        <p:spPr bwMode="auto">
          <a:xfrm>
            <a:off x="7812360" y="4375951"/>
            <a:ext cx="392112" cy="457200"/>
          </a:xfrm>
          <a:prstGeom prst="roundRect">
            <a:avLst>
              <a:gd name="adj" fmla="val 0"/>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small" spc="0" normalizeH="0" baseline="0" noProof="0" dirty="0">
                <a:ln>
                  <a:noFill/>
                </a:ln>
                <a:solidFill>
                  <a:prstClr val="black"/>
                </a:solidFill>
                <a:effectLst/>
                <a:uLnTx/>
                <a:uFillTx/>
                <a:latin typeface="Arial Narrow" panose="020B0606020202030204" pitchFamily="34" charset="0"/>
                <a:ea typeface="BoutrosART" panose="020A0503020102020204" pitchFamily="18" charset="-78"/>
                <a:cs typeface="Traditional Arabic" panose="02020603050405020304" pitchFamily="18" charset="-78"/>
              </a:rPr>
              <a:t>5</a:t>
            </a:r>
            <a:endParaRPr kumimoji="0" lang="en-US" sz="2400" b="1" i="0" u="none" strike="noStrike" kern="0" cap="small" spc="0" normalizeH="0" baseline="0" noProof="0" dirty="0">
              <a:ln>
                <a:noFill/>
              </a:ln>
              <a:solidFill>
                <a:prstClr val="black"/>
              </a:solidFill>
              <a:effectLst/>
              <a:uLnTx/>
              <a:uFillTx/>
              <a:latin typeface="Arial Narrow" panose="020B0606020202030204" pitchFamily="34" charset="0"/>
              <a:ea typeface="BoutrosART" panose="020A0503020102020204" pitchFamily="18" charset="-78"/>
              <a:cs typeface="Traditional Arabic" panose="02020603050405020304" pitchFamily="18" charset="-78"/>
            </a:endParaRPr>
          </a:p>
        </p:txBody>
      </p:sp>
      <p:sp>
        <p:nvSpPr>
          <p:cNvPr id="24" name="AutoShape 7">
            <a:extLst>
              <a:ext uri="{FF2B5EF4-FFF2-40B4-BE49-F238E27FC236}">
                <a16:creationId xmlns:a16="http://schemas.microsoft.com/office/drawing/2014/main" id="{8AC6A718-C0DB-4CAE-9EB4-46AA7F7ABF41}"/>
              </a:ext>
            </a:extLst>
          </p:cNvPr>
          <p:cNvSpPr>
            <a:spLocks noChangeArrowheads="1"/>
          </p:cNvSpPr>
          <p:nvPr/>
        </p:nvSpPr>
        <p:spPr bwMode="auto">
          <a:xfrm>
            <a:off x="907636" y="4375951"/>
            <a:ext cx="6792780" cy="457200"/>
          </a:xfrm>
          <a:prstGeom prst="roundRect">
            <a:avLst>
              <a:gd name="adj" fmla="val 0"/>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small" spc="0" normalizeH="0" baseline="0" noProof="0" dirty="0">
                <a:ln>
                  <a:noFill/>
                </a:ln>
                <a:solidFill>
                  <a:prstClr val="black"/>
                </a:solidFill>
                <a:effectLst/>
                <a:uLnTx/>
                <a:uFillTx/>
                <a:latin typeface="Arial Narrow" panose="020B0606020202030204" pitchFamily="34" charset="0"/>
                <a:ea typeface="BoutrosART" panose="020A0503020102020204" pitchFamily="18" charset="-78"/>
                <a:cs typeface="Traditional Arabic" panose="02020603050405020304" pitchFamily="18" charset="-78"/>
              </a:rPr>
              <a:t>تأكد من تثبيت آخر تحديثات ويندوز و برنامج الحماية و برنامج حجب الدعايات</a:t>
            </a:r>
            <a:endParaRPr kumimoji="0" lang="en-US" sz="2400" b="1" i="0" u="none" strike="noStrike" kern="0" cap="small" spc="0" normalizeH="0" baseline="0" noProof="0" dirty="0">
              <a:ln>
                <a:noFill/>
              </a:ln>
              <a:solidFill>
                <a:prstClr val="black"/>
              </a:solidFill>
              <a:effectLst/>
              <a:uLnTx/>
              <a:uFillTx/>
              <a:latin typeface="Arial Narrow" panose="020B0606020202030204" pitchFamily="34" charset="0"/>
              <a:ea typeface="BoutrosART" panose="020A0503020102020204" pitchFamily="18" charset="-78"/>
              <a:cs typeface="Traditional Arabic" panose="02020603050405020304" pitchFamily="18" charset="-78"/>
            </a:endParaRPr>
          </a:p>
        </p:txBody>
      </p:sp>
      <p:sp>
        <p:nvSpPr>
          <p:cNvPr id="25" name="AutoShape 7">
            <a:extLst>
              <a:ext uri="{FF2B5EF4-FFF2-40B4-BE49-F238E27FC236}">
                <a16:creationId xmlns:a16="http://schemas.microsoft.com/office/drawing/2014/main" id="{8891F2D4-6809-4930-9DFD-4E620A9852D5}"/>
              </a:ext>
            </a:extLst>
          </p:cNvPr>
          <p:cNvSpPr>
            <a:spLocks noChangeArrowheads="1"/>
          </p:cNvSpPr>
          <p:nvPr/>
        </p:nvSpPr>
        <p:spPr bwMode="auto">
          <a:xfrm>
            <a:off x="7812360" y="5013176"/>
            <a:ext cx="392112" cy="457200"/>
          </a:xfrm>
          <a:prstGeom prst="roundRect">
            <a:avLst>
              <a:gd name="adj" fmla="val 0"/>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small" spc="0" normalizeH="0" baseline="0" noProof="0" dirty="0">
                <a:ln>
                  <a:noFill/>
                </a:ln>
                <a:solidFill>
                  <a:prstClr val="black"/>
                </a:solidFill>
                <a:effectLst/>
                <a:uLnTx/>
                <a:uFillTx/>
                <a:latin typeface="Arial Narrow" panose="020B0606020202030204" pitchFamily="34" charset="0"/>
                <a:ea typeface="BoutrosART" panose="020A0503020102020204" pitchFamily="18" charset="-78"/>
                <a:cs typeface="Traditional Arabic" panose="02020603050405020304" pitchFamily="18" charset="-78"/>
              </a:rPr>
              <a:t>6</a:t>
            </a:r>
            <a:endParaRPr kumimoji="0" lang="en-US" sz="2400" b="1" i="0" u="none" strike="noStrike" kern="0" cap="small" spc="0" normalizeH="0" baseline="0" noProof="0" dirty="0">
              <a:ln>
                <a:noFill/>
              </a:ln>
              <a:solidFill>
                <a:prstClr val="black"/>
              </a:solidFill>
              <a:effectLst/>
              <a:uLnTx/>
              <a:uFillTx/>
              <a:latin typeface="Arial Narrow" panose="020B0606020202030204" pitchFamily="34" charset="0"/>
              <a:ea typeface="BoutrosART" panose="020A0503020102020204" pitchFamily="18" charset="-78"/>
              <a:cs typeface="Traditional Arabic" panose="02020603050405020304" pitchFamily="18" charset="-78"/>
            </a:endParaRPr>
          </a:p>
        </p:txBody>
      </p:sp>
      <p:sp>
        <p:nvSpPr>
          <p:cNvPr id="26" name="AutoShape 7">
            <a:extLst>
              <a:ext uri="{FF2B5EF4-FFF2-40B4-BE49-F238E27FC236}">
                <a16:creationId xmlns:a16="http://schemas.microsoft.com/office/drawing/2014/main" id="{F992BC43-9F3B-45C9-8576-F2624DD6E0CE}"/>
              </a:ext>
            </a:extLst>
          </p:cNvPr>
          <p:cNvSpPr>
            <a:spLocks noChangeArrowheads="1"/>
          </p:cNvSpPr>
          <p:nvPr/>
        </p:nvSpPr>
        <p:spPr bwMode="auto">
          <a:xfrm>
            <a:off x="907636" y="5013176"/>
            <a:ext cx="6792780" cy="457200"/>
          </a:xfrm>
          <a:prstGeom prst="roundRect">
            <a:avLst>
              <a:gd name="adj" fmla="val 0"/>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small" spc="0" normalizeH="0" baseline="0" noProof="0" dirty="0">
                <a:ln>
                  <a:noFill/>
                </a:ln>
                <a:solidFill>
                  <a:prstClr val="black"/>
                </a:solidFill>
                <a:effectLst/>
                <a:uLnTx/>
                <a:uFillTx/>
                <a:latin typeface="Arial Narrow" panose="020B0606020202030204" pitchFamily="34" charset="0"/>
                <a:ea typeface="BoutrosART" panose="020A0503020102020204" pitchFamily="18" charset="-78"/>
                <a:cs typeface="Traditional Arabic" panose="02020603050405020304" pitchFamily="18" charset="-78"/>
              </a:rPr>
              <a:t>تأكد من تثبيت آخر تحديثات جافا </a:t>
            </a:r>
            <a:r>
              <a:rPr kumimoji="0" lang="en-US" sz="2400" b="1" i="0" u="none" strike="noStrike" kern="0" cap="small" spc="0" normalizeH="0" baseline="0" noProof="0" dirty="0">
                <a:ln>
                  <a:noFill/>
                </a:ln>
                <a:solidFill>
                  <a:prstClr val="black"/>
                </a:solidFill>
                <a:effectLst/>
                <a:uLnTx/>
                <a:uFillTx/>
                <a:latin typeface="Arial Narrow" panose="020B0606020202030204" pitchFamily="34" charset="0"/>
                <a:ea typeface="BoutrosART" panose="020A0503020102020204" pitchFamily="18" charset="-78"/>
                <a:cs typeface="Traditional Arabic" panose="02020603050405020304" pitchFamily="18" charset="-78"/>
              </a:rPr>
              <a:t>Java</a:t>
            </a:r>
          </a:p>
        </p:txBody>
      </p:sp>
      <p:pic>
        <p:nvPicPr>
          <p:cNvPr id="2050" name="Picture 2" descr="نتيجة بحث الصور عن ‪internet browser‬‏">
            <a:extLst>
              <a:ext uri="{FF2B5EF4-FFF2-40B4-BE49-F238E27FC236}">
                <a16:creationId xmlns:a16="http://schemas.microsoft.com/office/drawing/2014/main" id="{69F84F53-8CCB-49D1-9264-4AEE12AC29A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95909" y="1838958"/>
            <a:ext cx="1464859" cy="151216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7" name="AutoShape 7">
            <a:extLst>
              <a:ext uri="{FF2B5EF4-FFF2-40B4-BE49-F238E27FC236}">
                <a16:creationId xmlns:a16="http://schemas.microsoft.com/office/drawing/2014/main" id="{A8E24A52-7915-491E-8663-29F714E13B0F}"/>
              </a:ext>
            </a:extLst>
          </p:cNvPr>
          <p:cNvSpPr>
            <a:spLocks noChangeArrowheads="1"/>
          </p:cNvSpPr>
          <p:nvPr/>
        </p:nvSpPr>
        <p:spPr bwMode="auto">
          <a:xfrm>
            <a:off x="7822796" y="5641952"/>
            <a:ext cx="392112" cy="457200"/>
          </a:xfrm>
          <a:prstGeom prst="roundRect">
            <a:avLst>
              <a:gd name="adj" fmla="val 0"/>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SA" sz="2400" b="1" kern="0" cap="small" dirty="0">
                <a:solidFill>
                  <a:prstClr val="black"/>
                </a:solidFill>
                <a:latin typeface="Arial Narrow" panose="020B0606020202030204" pitchFamily="34" charset="0"/>
                <a:ea typeface="BoutrosART" panose="020A0503020102020204" pitchFamily="18" charset="-78"/>
                <a:cs typeface="Traditional Arabic" panose="02020603050405020304" pitchFamily="18" charset="-78"/>
              </a:rPr>
              <a:t>7</a:t>
            </a:r>
            <a:endParaRPr kumimoji="0" lang="en-US" sz="2400" b="1" i="0" u="none" strike="noStrike" kern="0" cap="small" spc="0" normalizeH="0" baseline="0" noProof="0" dirty="0">
              <a:ln>
                <a:noFill/>
              </a:ln>
              <a:solidFill>
                <a:prstClr val="black"/>
              </a:solidFill>
              <a:effectLst/>
              <a:uLnTx/>
              <a:uFillTx/>
              <a:latin typeface="Arial Narrow" panose="020B0606020202030204" pitchFamily="34" charset="0"/>
              <a:ea typeface="BoutrosART" panose="020A0503020102020204" pitchFamily="18" charset="-78"/>
              <a:cs typeface="Traditional Arabic" panose="02020603050405020304" pitchFamily="18" charset="-78"/>
            </a:endParaRPr>
          </a:p>
        </p:txBody>
      </p:sp>
      <p:sp>
        <p:nvSpPr>
          <p:cNvPr id="28" name="AutoShape 7">
            <a:extLst>
              <a:ext uri="{FF2B5EF4-FFF2-40B4-BE49-F238E27FC236}">
                <a16:creationId xmlns:a16="http://schemas.microsoft.com/office/drawing/2014/main" id="{12329930-ADBE-4624-9DB5-EE72B2B58CD4}"/>
              </a:ext>
            </a:extLst>
          </p:cNvPr>
          <p:cNvSpPr>
            <a:spLocks noChangeArrowheads="1"/>
          </p:cNvSpPr>
          <p:nvPr/>
        </p:nvSpPr>
        <p:spPr bwMode="auto">
          <a:xfrm>
            <a:off x="918072" y="5641952"/>
            <a:ext cx="6792780" cy="457200"/>
          </a:xfrm>
          <a:prstGeom prst="roundRect">
            <a:avLst>
              <a:gd name="adj" fmla="val 0"/>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small" spc="0" normalizeH="0" baseline="0" noProof="0" dirty="0">
                <a:ln>
                  <a:noFill/>
                </a:ln>
                <a:solidFill>
                  <a:prstClr val="black"/>
                </a:solidFill>
                <a:effectLst/>
                <a:uLnTx/>
                <a:uFillTx/>
                <a:latin typeface="Arial Narrow" panose="020B0606020202030204" pitchFamily="34" charset="0"/>
                <a:ea typeface="BoutrosART" panose="020A0503020102020204" pitchFamily="18" charset="-78"/>
                <a:cs typeface="Traditional Arabic" panose="02020603050405020304" pitchFamily="18" charset="-78"/>
              </a:rPr>
              <a:t>يفضل تثبيت قارئ ملفات </a:t>
            </a:r>
            <a:r>
              <a:rPr kumimoji="0" lang="en-US" sz="2000" i="0" u="none" strike="noStrike" kern="0" cap="small" spc="0" normalizeH="0" baseline="0" noProof="0" dirty="0">
                <a:ln>
                  <a:noFill/>
                </a:ln>
                <a:solidFill>
                  <a:prstClr val="black"/>
                </a:solidFill>
                <a:effectLst/>
                <a:uLnTx/>
                <a:uFillTx/>
                <a:latin typeface="Arial Narrow" panose="020B0606020202030204" pitchFamily="34" charset="0"/>
                <a:ea typeface="BoutrosART" panose="020A0503020102020204" pitchFamily="18" charset="-78"/>
                <a:cs typeface="Traditional Arabic" panose="02020603050405020304" pitchFamily="18" charset="-78"/>
              </a:rPr>
              <a:t>PDF</a:t>
            </a:r>
            <a:endParaRPr kumimoji="0" lang="en-US" sz="2400" i="0" u="none" strike="noStrike" kern="0" cap="small" spc="0" normalizeH="0" baseline="0" noProof="0" dirty="0">
              <a:ln>
                <a:noFill/>
              </a:ln>
              <a:solidFill>
                <a:prstClr val="black"/>
              </a:solidFill>
              <a:effectLst/>
              <a:uLnTx/>
              <a:uFillTx/>
              <a:latin typeface="Arial Narrow" panose="020B0606020202030204" pitchFamily="34" charset="0"/>
              <a:ea typeface="BoutrosART" panose="020A0503020102020204" pitchFamily="18" charset="-78"/>
              <a:cs typeface="Traditional Arabic" panose="02020603050405020304" pitchFamily="18" charset="-78"/>
            </a:endParaRPr>
          </a:p>
        </p:txBody>
      </p:sp>
      <p:sp>
        <p:nvSpPr>
          <p:cNvPr id="29" name="شكل بيضاوي 28">
            <a:extLst>
              <a:ext uri="{FF2B5EF4-FFF2-40B4-BE49-F238E27FC236}">
                <a16:creationId xmlns:a16="http://schemas.microsoft.com/office/drawing/2014/main" id="{B95380DA-73E6-4BE4-82CF-3F60B56E5A8D}"/>
              </a:ext>
            </a:extLst>
          </p:cNvPr>
          <p:cNvSpPr/>
          <p:nvPr/>
        </p:nvSpPr>
        <p:spPr>
          <a:xfrm>
            <a:off x="8404974" y="6093296"/>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pic>
        <p:nvPicPr>
          <p:cNvPr id="2052" name="Picture 4" descr="Filetype-pdf icon">
            <a:extLst>
              <a:ext uri="{FF2B5EF4-FFF2-40B4-BE49-F238E27FC236}">
                <a16:creationId xmlns:a16="http://schemas.microsoft.com/office/drawing/2014/main" id="{20AE066E-F9FE-4DF7-963E-2B3A25EB2E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448" y="5591090"/>
            <a:ext cx="558924" cy="55892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Java icon">
            <a:extLst>
              <a:ext uri="{FF2B5EF4-FFF2-40B4-BE49-F238E27FC236}">
                <a16:creationId xmlns:a16="http://schemas.microsoft.com/office/drawing/2014/main" id="{786093B3-0494-4AD7-9C83-A392428D53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1473" y="4856584"/>
            <a:ext cx="685800" cy="685800"/>
          </a:xfrm>
          <a:prstGeom prst="rect">
            <a:avLst/>
          </a:prstGeom>
          <a:noFill/>
          <a:extLst>
            <a:ext uri="{909E8E84-426E-40DD-AFC4-6F175D3DCCD1}">
              <a14:hiddenFill xmlns:a14="http://schemas.microsoft.com/office/drawing/2010/main">
                <a:solidFill>
                  <a:srgbClr val="FFFFFF"/>
                </a:solidFill>
              </a14:hiddenFill>
            </a:ext>
          </a:extLst>
        </p:spPr>
      </p:pic>
      <p:sp>
        <p:nvSpPr>
          <p:cNvPr id="30" name="AutoShape 7">
            <a:extLst>
              <a:ext uri="{FF2B5EF4-FFF2-40B4-BE49-F238E27FC236}">
                <a16:creationId xmlns:a16="http://schemas.microsoft.com/office/drawing/2014/main" id="{C261B02E-50A8-4E54-A14E-F4405B582845}"/>
              </a:ext>
            </a:extLst>
          </p:cNvPr>
          <p:cNvSpPr>
            <a:spLocks noChangeArrowheads="1"/>
          </p:cNvSpPr>
          <p:nvPr/>
        </p:nvSpPr>
        <p:spPr bwMode="auto">
          <a:xfrm>
            <a:off x="7844128" y="6237312"/>
            <a:ext cx="392112" cy="457200"/>
          </a:xfrm>
          <a:prstGeom prst="roundRect">
            <a:avLst>
              <a:gd name="adj" fmla="val 0"/>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SA" sz="2400" b="1" kern="0" cap="small" dirty="0">
                <a:solidFill>
                  <a:prstClr val="black"/>
                </a:solidFill>
                <a:latin typeface="Arial Narrow" panose="020B0606020202030204" pitchFamily="34" charset="0"/>
                <a:ea typeface="BoutrosART" panose="020A0503020102020204" pitchFamily="18" charset="-78"/>
                <a:cs typeface="Traditional Arabic" panose="02020603050405020304" pitchFamily="18" charset="-78"/>
              </a:rPr>
              <a:t>8</a:t>
            </a:r>
            <a:endParaRPr kumimoji="0" lang="en-US" sz="2400" b="1" i="0" u="none" strike="noStrike" kern="0" cap="small" spc="0" normalizeH="0" baseline="0" noProof="0" dirty="0">
              <a:ln>
                <a:noFill/>
              </a:ln>
              <a:solidFill>
                <a:prstClr val="black"/>
              </a:solidFill>
              <a:effectLst/>
              <a:uLnTx/>
              <a:uFillTx/>
              <a:latin typeface="Arial Narrow" panose="020B0606020202030204" pitchFamily="34" charset="0"/>
              <a:ea typeface="BoutrosART" panose="020A0503020102020204" pitchFamily="18" charset="-78"/>
              <a:cs typeface="Traditional Arabic" panose="02020603050405020304" pitchFamily="18" charset="-78"/>
            </a:endParaRPr>
          </a:p>
        </p:txBody>
      </p:sp>
      <p:sp>
        <p:nvSpPr>
          <p:cNvPr id="31" name="AutoShape 7">
            <a:extLst>
              <a:ext uri="{FF2B5EF4-FFF2-40B4-BE49-F238E27FC236}">
                <a16:creationId xmlns:a16="http://schemas.microsoft.com/office/drawing/2014/main" id="{08AEADDD-83B2-411C-90D5-FA6A51C03221}"/>
              </a:ext>
            </a:extLst>
          </p:cNvPr>
          <p:cNvSpPr>
            <a:spLocks noChangeArrowheads="1"/>
          </p:cNvSpPr>
          <p:nvPr/>
        </p:nvSpPr>
        <p:spPr bwMode="auto">
          <a:xfrm>
            <a:off x="939404" y="6237312"/>
            <a:ext cx="6792780" cy="457200"/>
          </a:xfrm>
          <a:prstGeom prst="roundRect">
            <a:avLst>
              <a:gd name="adj" fmla="val 0"/>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small" spc="0" normalizeH="0" baseline="0" noProof="0" dirty="0">
                <a:ln>
                  <a:noFill/>
                </a:ln>
                <a:solidFill>
                  <a:prstClr val="black"/>
                </a:solidFill>
                <a:effectLst/>
                <a:uLnTx/>
                <a:uFillTx/>
                <a:latin typeface="Arial Narrow" panose="020B0606020202030204" pitchFamily="34" charset="0"/>
                <a:ea typeface="BoutrosART" panose="020A0503020102020204" pitchFamily="18" charset="-78"/>
                <a:cs typeface="Traditional Arabic" panose="02020603050405020304" pitchFamily="18" charset="-78"/>
              </a:rPr>
              <a:t>يفضل تثبيت مرمز و مشغل فيديو </a:t>
            </a:r>
            <a:r>
              <a:rPr kumimoji="0" lang="en-US" sz="2400" b="1" i="0" u="none" strike="noStrike" kern="0" cap="small" spc="0" normalizeH="0" baseline="0" noProof="0" dirty="0">
                <a:ln>
                  <a:noFill/>
                </a:ln>
                <a:solidFill>
                  <a:prstClr val="black"/>
                </a:solidFill>
                <a:effectLst/>
                <a:uLnTx/>
                <a:uFillTx/>
                <a:latin typeface="Arial Narrow" panose="020B0606020202030204" pitchFamily="34" charset="0"/>
                <a:ea typeface="BoutrosART" panose="020A0503020102020204" pitchFamily="18" charset="-78"/>
                <a:cs typeface="Traditional Arabic" panose="02020603050405020304" pitchFamily="18" charset="-78"/>
              </a:rPr>
              <a:t>K-lite codec - </a:t>
            </a:r>
            <a:r>
              <a:rPr kumimoji="0" lang="en-US" sz="2400" b="1" i="0" u="none" strike="noStrike" kern="0" cap="small" spc="0" normalizeH="0" baseline="0" noProof="0" dirty="0" err="1">
                <a:ln>
                  <a:noFill/>
                </a:ln>
                <a:solidFill>
                  <a:prstClr val="black"/>
                </a:solidFill>
                <a:effectLst/>
                <a:uLnTx/>
                <a:uFillTx/>
                <a:latin typeface="Arial Narrow" panose="020B0606020202030204" pitchFamily="34" charset="0"/>
                <a:ea typeface="BoutrosART" panose="020A0503020102020204" pitchFamily="18" charset="-78"/>
                <a:cs typeface="Traditional Arabic" panose="02020603050405020304" pitchFamily="18" charset="-78"/>
              </a:rPr>
              <a:t>VLCplayer</a:t>
            </a:r>
            <a:endParaRPr kumimoji="0" lang="en-US" sz="2400" i="0" u="none" strike="noStrike" kern="0" cap="small" spc="0" normalizeH="0" baseline="0" noProof="0" dirty="0">
              <a:ln>
                <a:noFill/>
              </a:ln>
              <a:solidFill>
                <a:prstClr val="black"/>
              </a:solidFill>
              <a:effectLst/>
              <a:uLnTx/>
              <a:uFillTx/>
              <a:latin typeface="Arial Narrow" panose="020B0606020202030204" pitchFamily="34" charset="0"/>
              <a:ea typeface="BoutrosART" panose="020A0503020102020204" pitchFamily="18" charset="-78"/>
              <a:cs typeface="Traditional Arabic" panose="02020603050405020304" pitchFamily="18" charset="-78"/>
            </a:endParaRPr>
          </a:p>
        </p:txBody>
      </p:sp>
      <p:pic>
        <p:nvPicPr>
          <p:cNvPr id="2056" name="Picture 8" descr="VLC-Media-Player icon">
            <a:extLst>
              <a:ext uri="{FF2B5EF4-FFF2-40B4-BE49-F238E27FC236}">
                <a16:creationId xmlns:a16="http://schemas.microsoft.com/office/drawing/2014/main" id="{D9AB2644-CE0C-4EA6-9E3C-64DC46EE75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504" y="6150014"/>
            <a:ext cx="543513" cy="543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501022"/>
      </p:ext>
    </p:extLst>
  </p:cSld>
  <p:clrMapOvr>
    <a:masterClrMapping/>
  </p:clrMapOvr>
  <p:transition spd="med">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شكل بيضاوي 2"/>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
        <p:nvSpPr>
          <p:cNvPr id="6" name="مستطيل مستدير الزوايا 5"/>
          <p:cNvSpPr/>
          <p:nvPr/>
        </p:nvSpPr>
        <p:spPr>
          <a:xfrm>
            <a:off x="755576" y="692696"/>
            <a:ext cx="4104456" cy="720080"/>
          </a:xfrm>
          <a:prstGeom prst="roundRect">
            <a:avLst/>
          </a:prstGeom>
          <a:solidFill>
            <a:srgbClr val="FCFEB9"/>
          </a:solidFill>
          <a:ln w="28575" cap="flat" cmpd="sng" algn="ctr">
            <a:solidFill>
              <a:srgbClr val="CEB966">
                <a:shade val="75000"/>
                <a:satMod val="125000"/>
                <a:lumMod val="75000"/>
              </a:srgbClr>
            </a:solidFill>
            <a:prstDash val="solid"/>
          </a:ln>
          <a:effectLst/>
        </p:spPr>
        <p:txBody>
          <a:bodyPr rtlCol="1"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0" i="0" u="none" strike="noStrike" kern="0" cap="none"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شاهد الخطوات أولا</a:t>
            </a:r>
          </a:p>
        </p:txBody>
      </p:sp>
      <p:sp>
        <p:nvSpPr>
          <p:cNvPr id="7" name="مستطيل مستدير الزوايا 6"/>
          <p:cNvSpPr/>
          <p:nvPr/>
        </p:nvSpPr>
        <p:spPr>
          <a:xfrm>
            <a:off x="179512" y="3284984"/>
            <a:ext cx="4245059" cy="720080"/>
          </a:xfrm>
          <a:prstGeom prst="roundRect">
            <a:avLst/>
          </a:prstGeom>
          <a:solidFill>
            <a:srgbClr val="FCFEB9"/>
          </a:solidFill>
          <a:ln w="28575" cap="flat" cmpd="sng" algn="ctr">
            <a:solidFill>
              <a:srgbClr val="CEB966">
                <a:shade val="75000"/>
                <a:satMod val="125000"/>
                <a:lumMod val="75000"/>
              </a:srgbClr>
            </a:solidFill>
            <a:prstDash val="solid"/>
          </a:ln>
          <a:effectLst/>
        </p:spPr>
        <p:txBody>
          <a:bodyPr rtlCol="1"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0" i="0" u="none" strike="noStrike" kern="0" cap="none"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طبق ما شاهدته</a:t>
            </a:r>
          </a:p>
        </p:txBody>
      </p:sp>
      <p:sp>
        <p:nvSpPr>
          <p:cNvPr id="8" name="مستطيل مستدير الزوايا 7"/>
          <p:cNvSpPr/>
          <p:nvPr/>
        </p:nvSpPr>
        <p:spPr>
          <a:xfrm>
            <a:off x="1043608" y="4933573"/>
            <a:ext cx="6624736" cy="720080"/>
          </a:xfrm>
          <a:prstGeom prst="roundRect">
            <a:avLst/>
          </a:prstGeom>
          <a:solidFill>
            <a:srgbClr val="FCFEB9"/>
          </a:solidFill>
          <a:ln w="28575" cap="flat" cmpd="sng" algn="ctr">
            <a:solidFill>
              <a:srgbClr val="CEB966">
                <a:shade val="75000"/>
                <a:satMod val="125000"/>
                <a:lumMod val="75000"/>
              </a:srgbClr>
            </a:solidFill>
            <a:prstDash val="solid"/>
          </a:ln>
          <a:effectLst/>
        </p:spPr>
        <p:txBody>
          <a:bodyPr rtlCol="1"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SA" sz="4000" kern="0" dirty="0">
                <a:solidFill>
                  <a:prstClr val="black"/>
                </a:solidFill>
                <a:latin typeface="BoutrosART" panose="020A0503020102020204" pitchFamily="18" charset="-78"/>
                <a:ea typeface="BoutrosART" panose="020A0503020102020204" pitchFamily="18" charset="-78"/>
                <a:cs typeface="BoutrosART" panose="020A0503020102020204" pitchFamily="18" charset="-78"/>
              </a:rPr>
              <a:t>يمكنك التشاور مع أقرب متدرب لك</a:t>
            </a:r>
            <a:endParaRPr kumimoji="0" lang="ar-SA" sz="4000" b="0" i="0" u="none" strike="noStrike" kern="0" cap="none"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endParaRPr>
          </a:p>
        </p:txBody>
      </p:sp>
      <p:sp>
        <p:nvSpPr>
          <p:cNvPr id="10" name="مستطيل مستدير الزوايا 6">
            <a:extLst>
              <a:ext uri="{FF2B5EF4-FFF2-40B4-BE49-F238E27FC236}">
                <a16:creationId xmlns:a16="http://schemas.microsoft.com/office/drawing/2014/main" id="{E25477F9-52FF-472E-8EFF-382E72B74137}"/>
              </a:ext>
            </a:extLst>
          </p:cNvPr>
          <p:cNvSpPr/>
          <p:nvPr/>
        </p:nvSpPr>
        <p:spPr>
          <a:xfrm>
            <a:off x="2339752" y="5877272"/>
            <a:ext cx="4245059" cy="720080"/>
          </a:xfrm>
          <a:prstGeom prst="roundRect">
            <a:avLst/>
          </a:prstGeom>
          <a:solidFill>
            <a:srgbClr val="FCFEB9"/>
          </a:solidFill>
          <a:ln w="28575" cap="flat" cmpd="sng" algn="ctr">
            <a:solidFill>
              <a:srgbClr val="CEB966">
                <a:shade val="75000"/>
                <a:satMod val="125000"/>
                <a:lumMod val="75000"/>
              </a:srgbClr>
            </a:solidFill>
            <a:prstDash val="solid"/>
          </a:ln>
          <a:effectLst/>
        </p:spPr>
        <p:txBody>
          <a:bodyPr rtlCol="1"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0" i="0" u="none" strike="noStrike" kern="0" cap="none"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ارفع يدك لدعم فني فوري</a:t>
            </a:r>
          </a:p>
        </p:txBody>
      </p:sp>
      <p:sp>
        <p:nvSpPr>
          <p:cNvPr id="9" name="شكل بيضاوي 8">
            <a:extLst>
              <a:ext uri="{FF2B5EF4-FFF2-40B4-BE49-F238E27FC236}">
                <a16:creationId xmlns:a16="http://schemas.microsoft.com/office/drawing/2014/main" id="{40F4371B-2D5D-4130-8078-D579393361D5}"/>
              </a:ext>
            </a:extLst>
          </p:cNvPr>
          <p:cNvSpPr/>
          <p:nvPr/>
        </p:nvSpPr>
        <p:spPr>
          <a:xfrm>
            <a:off x="6917184" y="1828800"/>
            <a:ext cx="1464816" cy="1464816"/>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طريقة التدريب</a:t>
            </a:r>
          </a:p>
        </p:txBody>
      </p:sp>
    </p:spTree>
    <p:extLst>
      <p:ext uri="{BB962C8B-B14F-4D97-AF65-F5344CB8AC3E}">
        <p14:creationId xmlns:p14="http://schemas.microsoft.com/office/powerpoint/2010/main" val="892664841"/>
      </p:ext>
    </p:extLst>
  </p:cSld>
  <p:clrMapOvr>
    <a:masterClrMapping/>
  </p:clrMapOvr>
  <p:transition spd="med">
    <p:fade thruBlk="1"/>
  </p:transition>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عنوان 1"/>
          <p:cNvSpPr>
            <a:spLocks noGrp="1"/>
          </p:cNvSpPr>
          <p:nvPr>
            <p:ph type="title"/>
          </p:nvPr>
        </p:nvSpPr>
        <p:spPr>
          <a:xfrm>
            <a:off x="704800" y="562670"/>
            <a:ext cx="7467600" cy="922114"/>
          </a:xfrm>
          <a:prstGeom prst="roundRect">
            <a:avLst/>
          </a:prstGeom>
        </p:spPr>
        <p:style>
          <a:lnRef idx="2">
            <a:schemeClr val="accent3"/>
          </a:lnRef>
          <a:fillRef idx="1">
            <a:schemeClr val="lt1"/>
          </a:fillRef>
          <a:effectRef idx="0">
            <a:schemeClr val="accent3"/>
          </a:effectRef>
          <a:fontRef idx="minor">
            <a:schemeClr val="dk1"/>
          </a:fontRef>
        </p:style>
        <p:txBody>
          <a:bodyPr anchor="ctr">
            <a:normAutofit/>
          </a:bodyPr>
          <a:lstStyle/>
          <a:p>
            <a:pPr algn="ctr"/>
            <a:r>
              <a:rPr lang="ar-SA" sz="3200" dirty="0">
                <a:latin typeface="Traditional Arabic" pitchFamily="18" charset="-78"/>
                <a:cs typeface="PT Bold Heading" pitchFamily="2" charset="-78"/>
              </a:rPr>
              <a:t>توظيف التقنية في العملية التعليمية</a:t>
            </a:r>
          </a:p>
        </p:txBody>
      </p:sp>
      <p:sp>
        <p:nvSpPr>
          <p:cNvPr id="5" name="عنوان 1"/>
          <p:cNvSpPr txBox="1">
            <a:spLocks/>
          </p:cNvSpPr>
          <p:nvPr/>
        </p:nvSpPr>
        <p:spPr>
          <a:xfrm>
            <a:off x="1049288" y="1628800"/>
            <a:ext cx="6799312" cy="922114"/>
          </a:xfrm>
          <a:prstGeom prst="roundRect">
            <a:avLst/>
          </a:prstGeom>
        </p:spPr>
        <p:style>
          <a:lnRef idx="2">
            <a:schemeClr val="accent3"/>
          </a:lnRef>
          <a:fillRef idx="1">
            <a:schemeClr val="lt1"/>
          </a:fillRef>
          <a:effectRef idx="0">
            <a:schemeClr val="accent3"/>
          </a:effectRef>
          <a:fontRef idx="minor">
            <a:schemeClr val="dk1"/>
          </a:fontRef>
        </p:style>
        <p:txBody>
          <a:bodyPr vert="horz" anchor="ctr">
            <a:normAutofit fontScale="85000" lnSpcReduction="10000"/>
          </a:bodyPr>
          <a:lstStyle>
            <a:lvl1pPr algn="l" rtl="1" eaLnBrk="1" latinLnBrk="0" hangingPunct="1">
              <a:spcBef>
                <a:spcPct val="0"/>
              </a:spcBef>
              <a:buNone/>
              <a:defRPr kumimoji="0" sz="3000" b="0" kern="1200" cap="small"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auto">
              <a:spcAft>
                <a:spcPts val="0"/>
              </a:spcAft>
            </a:pPr>
            <a:r>
              <a:rPr lang="ar-SA" sz="4000" dirty="0">
                <a:solidFill>
                  <a:prstClr val="black"/>
                </a:solidFill>
                <a:latin typeface="Traditional Arabic" pitchFamily="18" charset="-78"/>
                <a:cs typeface="DecoType Naskh Swashes" pitchFamily="2" charset="-78"/>
              </a:rPr>
              <a:t>إعداد و إخراج الدروس الإلكترونية ببرنامج كامتيجا ستوديو</a:t>
            </a:r>
          </a:p>
        </p:txBody>
      </p:sp>
      <p:sp>
        <p:nvSpPr>
          <p:cNvPr id="7" name="عنوان 1"/>
          <p:cNvSpPr txBox="1">
            <a:spLocks/>
          </p:cNvSpPr>
          <p:nvPr/>
        </p:nvSpPr>
        <p:spPr>
          <a:xfrm>
            <a:off x="3247731" y="3998666"/>
            <a:ext cx="2770488" cy="922114"/>
          </a:xfrm>
          <a:prstGeom prst="roundRect">
            <a:avLst/>
          </a:prstGeom>
        </p:spPr>
        <p:style>
          <a:lnRef idx="2">
            <a:schemeClr val="accent3"/>
          </a:lnRef>
          <a:fillRef idx="1">
            <a:schemeClr val="lt1"/>
          </a:fillRef>
          <a:effectRef idx="0">
            <a:schemeClr val="accent3"/>
          </a:effectRef>
          <a:fontRef idx="minor">
            <a:schemeClr val="dk1"/>
          </a:fontRef>
        </p:style>
        <p:txBody>
          <a:bodyPr vert="horz" anchor="ctr">
            <a:normAutofit/>
          </a:bodyPr>
          <a:lstStyle>
            <a:lvl1pPr algn="l" rtl="1" eaLnBrk="1" latinLnBrk="0" hangingPunct="1">
              <a:spcBef>
                <a:spcPct val="0"/>
              </a:spcBef>
              <a:buNone/>
              <a:defRPr kumimoji="0" sz="3000" b="0" kern="1200" cap="small"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auto">
              <a:spcAft>
                <a:spcPts val="0"/>
              </a:spcAft>
            </a:pPr>
            <a:r>
              <a:rPr lang="ar-SA" sz="4000" dirty="0">
                <a:solidFill>
                  <a:prstClr val="black"/>
                </a:solidFill>
                <a:latin typeface="Traditional Arabic" pitchFamily="18" charset="-78"/>
                <a:cs typeface="DecoType Naskh Swashes" pitchFamily="2" charset="-78"/>
              </a:rPr>
              <a:t>حتى الاحتراف</a:t>
            </a:r>
          </a:p>
        </p:txBody>
      </p:sp>
      <p:sp>
        <p:nvSpPr>
          <p:cNvPr id="9" name="عنوان 1"/>
          <p:cNvSpPr txBox="1">
            <a:spLocks/>
          </p:cNvSpPr>
          <p:nvPr/>
        </p:nvSpPr>
        <p:spPr>
          <a:xfrm>
            <a:off x="4427984" y="5905128"/>
            <a:ext cx="4498038" cy="648072"/>
          </a:xfrm>
          <a:prstGeom prst="roundRect">
            <a:avLst/>
          </a:prstGeom>
        </p:spPr>
        <p:style>
          <a:lnRef idx="2">
            <a:schemeClr val="accent3"/>
          </a:lnRef>
          <a:fillRef idx="1">
            <a:schemeClr val="lt1"/>
          </a:fillRef>
          <a:effectRef idx="0">
            <a:schemeClr val="accent3"/>
          </a:effectRef>
          <a:fontRef idx="minor">
            <a:schemeClr val="dk1"/>
          </a:fontRef>
        </p:style>
        <p:txBody>
          <a:bodyPr vert="horz" anchor="ctr">
            <a:normAutofit/>
          </a:bodyPr>
          <a:lstStyle>
            <a:lvl1pPr algn="l" rtl="1" eaLnBrk="1" latinLnBrk="0" hangingPunct="1">
              <a:spcBef>
                <a:spcPct val="0"/>
              </a:spcBef>
              <a:buNone/>
              <a:defRPr kumimoji="0" sz="3000" b="0" kern="1200" cap="small"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auto">
              <a:spcAft>
                <a:spcPts val="0"/>
              </a:spcAft>
            </a:pPr>
            <a:r>
              <a:rPr lang="ar-SA" sz="2000" dirty="0">
                <a:solidFill>
                  <a:prstClr val="black"/>
                </a:solidFill>
                <a:latin typeface="Traditional Arabic" pitchFamily="18" charset="-78"/>
                <a:cs typeface="PT Bold Broken" pitchFamily="2" charset="-78"/>
              </a:rPr>
              <a:t>تأليف و </a:t>
            </a:r>
            <a:r>
              <a:rPr lang="ar-SA" sz="2000">
                <a:solidFill>
                  <a:prstClr val="black"/>
                </a:solidFill>
                <a:latin typeface="Traditional Arabic" pitchFamily="18" charset="-78"/>
                <a:cs typeface="PT Bold Broken" pitchFamily="2" charset="-78"/>
              </a:rPr>
              <a:t>تصميم / </a:t>
            </a:r>
            <a:r>
              <a:rPr lang="ar-SA" sz="2000" dirty="0">
                <a:solidFill>
                  <a:prstClr val="black"/>
                </a:solidFill>
                <a:latin typeface="Traditional Arabic" pitchFamily="18" charset="-78"/>
                <a:cs typeface="PT Bold Broken" pitchFamily="2" charset="-78"/>
              </a:rPr>
              <a:t>علي حبيب الخلاص</a:t>
            </a:r>
          </a:p>
        </p:txBody>
      </p:sp>
      <p:pic>
        <p:nvPicPr>
          <p:cNvPr id="11" name="Picture 2" descr="Categories-applications-education-university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3622" y="5046845"/>
            <a:ext cx="1219200" cy="12192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ategories-applications-education-university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400" y="-99392"/>
            <a:ext cx="1219200" cy="1219201"/>
          </a:xfrm>
          <a:prstGeom prst="rect">
            <a:avLst/>
          </a:prstGeom>
          <a:noFill/>
          <a:extLst>
            <a:ext uri="{909E8E84-426E-40DD-AFC4-6F175D3DCCD1}">
              <a14:hiddenFill xmlns:a14="http://schemas.microsoft.com/office/drawing/2010/main">
                <a:solidFill>
                  <a:srgbClr val="FFFFFF"/>
                </a:solidFill>
              </a14:hiddenFill>
            </a:ext>
          </a:extLst>
        </p:spPr>
      </p:pic>
      <p:sp>
        <p:nvSpPr>
          <p:cNvPr id="18" name="عنوان 1"/>
          <p:cNvSpPr txBox="1">
            <a:spLocks/>
          </p:cNvSpPr>
          <p:nvPr/>
        </p:nvSpPr>
        <p:spPr>
          <a:xfrm>
            <a:off x="1409600" y="2667000"/>
            <a:ext cx="5781872" cy="922114"/>
          </a:xfrm>
          <a:prstGeom prst="roundRect">
            <a:avLst/>
          </a:prstGeom>
        </p:spPr>
        <p:style>
          <a:lnRef idx="2">
            <a:schemeClr val="accent3"/>
          </a:lnRef>
          <a:fillRef idx="1">
            <a:schemeClr val="lt1"/>
          </a:fillRef>
          <a:effectRef idx="0">
            <a:schemeClr val="accent3"/>
          </a:effectRef>
          <a:fontRef idx="minor">
            <a:schemeClr val="dk1"/>
          </a:fontRef>
        </p:style>
        <p:txBody>
          <a:bodyPr vert="horz" anchor="ctr">
            <a:normAutofit/>
          </a:bodyPr>
          <a:lstStyle>
            <a:lvl1pPr algn="l" rtl="1" eaLnBrk="1" latinLnBrk="0" hangingPunct="1">
              <a:spcBef>
                <a:spcPct val="0"/>
              </a:spcBef>
              <a:buNone/>
              <a:defRPr kumimoji="0" sz="3000" b="0" kern="1200" cap="small"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auto">
              <a:spcAft>
                <a:spcPts val="0"/>
              </a:spcAft>
            </a:pPr>
            <a:r>
              <a:rPr lang="ar-SA" sz="4000" dirty="0">
                <a:solidFill>
                  <a:prstClr val="black"/>
                </a:solidFill>
                <a:latin typeface="Traditional Arabic" pitchFamily="18" charset="-78"/>
                <a:cs typeface="DecoType Naskh Swashes" pitchFamily="2" charset="-78"/>
              </a:rPr>
              <a:t>كل ما يحتاجه المعلم و الطالب</a:t>
            </a:r>
          </a:p>
        </p:txBody>
      </p:sp>
    </p:spTree>
    <p:extLst>
      <p:ext uri="{BB962C8B-B14F-4D97-AF65-F5344CB8AC3E}">
        <p14:creationId xmlns:p14="http://schemas.microsoft.com/office/powerpoint/2010/main" val="1883584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عنوان 1"/>
          <p:cNvSpPr txBox="1">
            <a:spLocks/>
          </p:cNvSpPr>
          <p:nvPr/>
        </p:nvSpPr>
        <p:spPr>
          <a:xfrm>
            <a:off x="3208337" y="29687"/>
            <a:ext cx="3649664" cy="722788"/>
          </a:xfrm>
          <a:prstGeom prst="round2SameRect">
            <a:avLst/>
          </a:prstGeom>
          <a:noFill/>
          <a:ln w="9525" cap="flat" cmpd="sng" algn="ctr">
            <a:noFill/>
            <a:prstDash val="solid"/>
            <a:headEnd/>
            <a:tailEnd/>
          </a:ln>
          <a:effectLst>
            <a:outerShdw blurRad="50800" dist="25000" dir="5400000" rotWithShape="0">
              <a:srgbClr val="000000">
                <a:alpha val="40000"/>
              </a:srgbClr>
            </a:outerShdw>
          </a:effectLst>
        </p:spPr>
        <p:txBody>
          <a:bodyPr vert="horz" anchor="ctr">
            <a:normAutofit/>
          </a:bodyPr>
          <a:lstStyle>
            <a:lvl1pPr algn="l" rtl="1" eaLnBrk="1" latinLnBrk="0" hangingPunct="1">
              <a:spcBef>
                <a:spcPct val="0"/>
              </a:spcBef>
              <a:buNone/>
              <a:defRPr kumimoji="0" sz="3000" b="0" kern="1200" cap="small"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1" eaLnBrk="0" fontAlgn="auto" latinLnBrk="0" hangingPunct="0">
              <a:lnSpc>
                <a:spcPct val="100000"/>
              </a:lnSpc>
              <a:spcBef>
                <a:spcPct val="0"/>
              </a:spcBef>
              <a:spcAft>
                <a:spcPts val="0"/>
              </a:spcAft>
              <a:buClrTx/>
              <a:buSzTx/>
              <a:buFontTx/>
              <a:buNone/>
              <a:tabLst/>
              <a:defRPr/>
            </a:pPr>
            <a:r>
              <a:rPr kumimoji="0" lang="ar-SA" sz="3600" b="0" i="0" u="none" strike="noStrike" kern="1200" cap="small" spc="0" normalizeH="0" baseline="0" noProof="0" dirty="0">
                <a:ln>
                  <a:noFill/>
                </a:ln>
                <a:solidFill>
                  <a:srgbClr val="000000"/>
                </a:solidFill>
                <a:effectLst/>
                <a:uLnTx/>
                <a:uFillTx/>
                <a:latin typeface="BoutrosART" panose="020A0503020102020204" pitchFamily="18" charset="-78"/>
                <a:ea typeface="BoutrosART" panose="020A0503020102020204" pitchFamily="18" charset="-78"/>
                <a:cs typeface="BoutrosART" panose="020A0503020102020204" pitchFamily="18" charset="-78"/>
              </a:rPr>
              <a:t>محتويات الدورة</a:t>
            </a:r>
          </a:p>
        </p:txBody>
      </p:sp>
      <p:sp>
        <p:nvSpPr>
          <p:cNvPr id="8" name="AutoShape 6"/>
          <p:cNvSpPr>
            <a:spLocks noChangeArrowheads="1"/>
          </p:cNvSpPr>
          <p:nvPr/>
        </p:nvSpPr>
        <p:spPr bwMode="auto">
          <a:xfrm>
            <a:off x="1308100" y="2233613"/>
            <a:ext cx="6472238" cy="800100"/>
          </a:xfrm>
          <a:prstGeom prst="roundRect">
            <a:avLst>
              <a:gd name="adj" fmla="val 4167"/>
            </a:avLst>
          </a:prstGeom>
          <a:solidFill>
            <a:srgbClr val="CEB966"/>
          </a:solidFill>
          <a:ln w="25400" cap="flat" cmpd="sng" algn="ctr">
            <a:solidFill>
              <a:srgbClr val="CEB966">
                <a:shade val="50000"/>
              </a:srgbClr>
            </a:solidFill>
            <a:prstDash val="solid"/>
            <a:headEnd/>
            <a:tailEnd/>
          </a:ln>
          <a:effectLst/>
        </p:spPr>
        <p:txBody>
          <a:bodyPr lIns="365760" anchor="ctr"/>
          <a:lstStyle/>
          <a:p>
            <a:pPr marL="0" marR="0" lvl="0" indent="0" algn="ctr" defTabSz="914400" rtl="1" eaLnBrk="1" fontAlgn="auto" latinLnBrk="0" hangingPunct="1">
              <a:lnSpc>
                <a:spcPct val="85000"/>
              </a:lnSpc>
              <a:spcBef>
                <a:spcPts val="0"/>
              </a:spcBef>
              <a:spcAft>
                <a:spcPts val="0"/>
              </a:spcAft>
              <a:buClrTx/>
              <a:buSzTx/>
              <a:buFontTx/>
              <a:buNone/>
              <a:tabLst/>
              <a:defRPr/>
            </a:pPr>
            <a:r>
              <a:rPr lang="ar-SA" sz="2800" b="1" kern="0" dirty="0">
                <a:solidFill>
                  <a:srgbClr val="000000"/>
                </a:solidFill>
                <a:latin typeface="BoutrosART" panose="020A0503020102020204" pitchFamily="18" charset="-78"/>
                <a:ea typeface="BoutrosART" panose="020A0503020102020204" pitchFamily="18" charset="-78"/>
                <a:cs typeface="BoutrosART" panose="020A0503020102020204" pitchFamily="18" charset="-78"/>
              </a:rPr>
              <a:t>أساسيات البرنامج</a:t>
            </a:r>
            <a:endParaRPr kumimoji="0" lang="en-US" sz="2800" b="1" i="0" u="none" strike="noStrike" kern="0" cap="none" spc="0" normalizeH="0" baseline="0" noProof="0" dirty="0">
              <a:ln>
                <a:noFill/>
              </a:ln>
              <a:solidFill>
                <a:srgbClr val="000000"/>
              </a:solidFill>
              <a:effectLst/>
              <a:uLnTx/>
              <a:uFillTx/>
              <a:latin typeface="BoutrosART" panose="020A0503020102020204" pitchFamily="18" charset="-78"/>
              <a:ea typeface="BoutrosART" panose="020A0503020102020204" pitchFamily="18" charset="-78"/>
              <a:cs typeface="BoutrosART" panose="020A0503020102020204" pitchFamily="18" charset="-78"/>
            </a:endParaRPr>
          </a:p>
        </p:txBody>
      </p:sp>
      <p:sp>
        <p:nvSpPr>
          <p:cNvPr id="9" name="AutoShape 8"/>
          <p:cNvSpPr>
            <a:spLocks noChangeArrowheads="1"/>
          </p:cNvSpPr>
          <p:nvPr/>
        </p:nvSpPr>
        <p:spPr bwMode="auto">
          <a:xfrm>
            <a:off x="1308100" y="3998913"/>
            <a:ext cx="6472238" cy="746125"/>
          </a:xfrm>
          <a:prstGeom prst="roundRect">
            <a:avLst>
              <a:gd name="adj" fmla="val 4167"/>
            </a:avLst>
          </a:prstGeom>
          <a:solidFill>
            <a:srgbClr val="CEB966"/>
          </a:solidFill>
          <a:ln w="25400" cap="flat" cmpd="sng" algn="ctr">
            <a:solidFill>
              <a:srgbClr val="CEB966">
                <a:shade val="50000"/>
              </a:srgbClr>
            </a:solidFill>
            <a:prstDash val="solid"/>
            <a:headEnd/>
            <a:tailEnd/>
          </a:ln>
          <a:effectLst/>
        </p:spPr>
        <p:txBody>
          <a:bodyPr lIns="365760" anchor="ctr"/>
          <a:lstStyle/>
          <a:p>
            <a:pPr marL="0" marR="0" lvl="0" indent="0" algn="ctr" defTabSz="914400" rtl="1" eaLnBrk="1" fontAlgn="auto" latinLnBrk="0" hangingPunct="1">
              <a:lnSpc>
                <a:spcPct val="100000"/>
              </a:lnSpc>
              <a:spcBef>
                <a:spcPct val="20000"/>
              </a:spcBef>
              <a:spcAft>
                <a:spcPts val="0"/>
              </a:spcAft>
              <a:buClr>
                <a:srgbClr val="410082"/>
              </a:buClr>
              <a:buSzTx/>
              <a:buFontTx/>
              <a:buNone/>
              <a:tabLst/>
              <a:defRPr/>
            </a:pPr>
            <a:r>
              <a:rPr lang="ar-SA" sz="3200" b="1" kern="0" dirty="0">
                <a:solidFill>
                  <a:srgbClr val="000000"/>
                </a:solidFill>
                <a:latin typeface="BoutrosART" panose="020A0503020102020204" pitchFamily="18" charset="-78"/>
                <a:ea typeface="BoutrosART" panose="020A0503020102020204" pitchFamily="18" charset="-78"/>
                <a:cs typeface="BoutrosART" panose="020A0503020102020204" pitchFamily="18" charset="-78"/>
              </a:rPr>
              <a:t>تحرير المحتوى</a:t>
            </a:r>
            <a:endParaRPr kumimoji="0" lang="ar-SA" sz="3200" b="1" i="0" u="none" strike="noStrike" kern="0" cap="none" spc="0" normalizeH="0" baseline="0" noProof="0" dirty="0">
              <a:ln>
                <a:noFill/>
              </a:ln>
              <a:solidFill>
                <a:srgbClr val="000000"/>
              </a:solidFill>
              <a:effectLst/>
              <a:uLnTx/>
              <a:uFillTx/>
              <a:latin typeface="BoutrosART" panose="020A0503020102020204" pitchFamily="18" charset="-78"/>
              <a:ea typeface="BoutrosART" panose="020A0503020102020204" pitchFamily="18" charset="-78"/>
              <a:cs typeface="BoutrosART" panose="020A0503020102020204" pitchFamily="18" charset="-78"/>
            </a:endParaRPr>
          </a:p>
        </p:txBody>
      </p:sp>
      <p:sp>
        <p:nvSpPr>
          <p:cNvPr id="10" name="AutoShape 10"/>
          <p:cNvSpPr>
            <a:spLocks noChangeArrowheads="1"/>
          </p:cNvSpPr>
          <p:nvPr/>
        </p:nvSpPr>
        <p:spPr bwMode="auto">
          <a:xfrm>
            <a:off x="1300163" y="3146425"/>
            <a:ext cx="6472237" cy="750888"/>
          </a:xfrm>
          <a:prstGeom prst="roundRect">
            <a:avLst>
              <a:gd name="adj" fmla="val 4167"/>
            </a:avLst>
          </a:prstGeom>
          <a:solidFill>
            <a:srgbClr val="CEB966"/>
          </a:solidFill>
          <a:ln w="25400" cap="flat" cmpd="sng" algn="ctr">
            <a:solidFill>
              <a:srgbClr val="CEB966">
                <a:shade val="50000"/>
              </a:srgbClr>
            </a:solidFill>
            <a:prstDash val="solid"/>
            <a:headEnd/>
            <a:tailEnd/>
          </a:ln>
          <a:effectLst/>
        </p:spPr>
        <p:txBody>
          <a:bodyPr lIns="365760" anchor="ctr"/>
          <a:lstStyle/>
          <a:p>
            <a:pPr marL="0" marR="0" lvl="0" indent="0" algn="ctr" defTabSz="914400" rtl="1" eaLnBrk="1" fontAlgn="auto" latinLnBrk="0" hangingPunct="1">
              <a:lnSpc>
                <a:spcPct val="85000"/>
              </a:lnSpc>
              <a:spcBef>
                <a:spcPts val="0"/>
              </a:spcBef>
              <a:spcAft>
                <a:spcPts val="0"/>
              </a:spcAft>
              <a:buClrTx/>
              <a:buSzTx/>
              <a:buFontTx/>
              <a:buNone/>
              <a:tabLst/>
              <a:defRPr/>
            </a:pPr>
            <a:r>
              <a:rPr kumimoji="0" lang="ar-SA" sz="2800" b="1" i="0" u="none" strike="noStrike" kern="0" cap="none" spc="0" normalizeH="0" baseline="0" noProof="0" dirty="0">
                <a:ln>
                  <a:noFill/>
                </a:ln>
                <a:solidFill>
                  <a:srgbClr val="000000"/>
                </a:solidFill>
                <a:effectLst/>
                <a:uLnTx/>
                <a:uFillTx/>
                <a:latin typeface="BoutrosART" panose="020A0503020102020204" pitchFamily="18" charset="-78"/>
                <a:ea typeface="BoutrosART" panose="020A0503020102020204" pitchFamily="18" charset="-78"/>
                <a:cs typeface="BoutrosART" panose="020A0503020102020204" pitchFamily="18" charset="-78"/>
              </a:rPr>
              <a:t>التسجيل و استيراد الوسائط</a:t>
            </a:r>
            <a:endParaRPr kumimoji="0" lang="en-US" sz="2800" b="1" i="0" u="none" strike="noStrike" kern="0" cap="none" spc="0" normalizeH="0" baseline="0" noProof="0" dirty="0">
              <a:ln>
                <a:noFill/>
              </a:ln>
              <a:solidFill>
                <a:srgbClr val="000000"/>
              </a:solidFill>
              <a:effectLst/>
              <a:uLnTx/>
              <a:uFillTx/>
              <a:latin typeface="BoutrosART" panose="020A0503020102020204" pitchFamily="18" charset="-78"/>
              <a:ea typeface="BoutrosART" panose="020A0503020102020204" pitchFamily="18" charset="-78"/>
              <a:cs typeface="BoutrosART" panose="020A0503020102020204" pitchFamily="18" charset="-78"/>
            </a:endParaRPr>
          </a:p>
        </p:txBody>
      </p:sp>
      <p:sp>
        <p:nvSpPr>
          <p:cNvPr id="11" name="AutoShape 28"/>
          <p:cNvSpPr>
            <a:spLocks noChangeArrowheads="1"/>
          </p:cNvSpPr>
          <p:nvPr/>
        </p:nvSpPr>
        <p:spPr bwMode="auto">
          <a:xfrm>
            <a:off x="1300163" y="4860925"/>
            <a:ext cx="6472237" cy="746125"/>
          </a:xfrm>
          <a:prstGeom prst="roundRect">
            <a:avLst>
              <a:gd name="adj" fmla="val 4167"/>
            </a:avLst>
          </a:prstGeom>
          <a:solidFill>
            <a:srgbClr val="CEB966"/>
          </a:solidFill>
          <a:ln w="25400" cap="flat" cmpd="sng" algn="ctr">
            <a:solidFill>
              <a:srgbClr val="CEB966">
                <a:shade val="50000"/>
              </a:srgbClr>
            </a:solidFill>
            <a:prstDash val="solid"/>
            <a:headEnd/>
            <a:tailEnd/>
          </a:ln>
          <a:effectLst/>
        </p:spPr>
        <p:txBody>
          <a:bodyPr lIns="365760" anchor="ctr"/>
          <a:lstStyle/>
          <a:p>
            <a:pPr marL="0" marR="0" lvl="0" indent="0" algn="ctr" defTabSz="914400" rtl="1" eaLnBrk="1" fontAlgn="auto" latinLnBrk="0" hangingPunct="1">
              <a:lnSpc>
                <a:spcPct val="100000"/>
              </a:lnSpc>
              <a:spcBef>
                <a:spcPct val="20000"/>
              </a:spcBef>
              <a:spcAft>
                <a:spcPts val="0"/>
              </a:spcAft>
              <a:buClr>
                <a:srgbClr val="410082"/>
              </a:buClr>
              <a:buSzTx/>
              <a:buFont typeface="Wingdings" pitchFamily="2" charset="2"/>
              <a:buNone/>
              <a:tabLst/>
              <a:defRPr/>
            </a:pPr>
            <a:r>
              <a:rPr kumimoji="0" lang="ar-SA" sz="2800" b="1" i="0" u="none" strike="noStrike" kern="0" cap="none" spc="0" normalizeH="0" baseline="0" noProof="0" dirty="0">
                <a:ln>
                  <a:noFill/>
                </a:ln>
                <a:solidFill>
                  <a:srgbClr val="000000"/>
                </a:solidFill>
                <a:effectLst/>
                <a:uLnTx/>
                <a:uFillTx/>
                <a:latin typeface="BoutrosART" panose="020A0503020102020204" pitchFamily="18" charset="-78"/>
                <a:ea typeface="BoutrosART" panose="020A0503020102020204" pitchFamily="18" charset="-78"/>
                <a:cs typeface="BoutrosART" panose="020A0503020102020204" pitchFamily="18" charset="-78"/>
              </a:rPr>
              <a:t>المونتاج و المشاركة</a:t>
            </a:r>
            <a:endParaRPr kumimoji="0" lang="en-US" sz="2800" b="1" i="0" u="none" strike="noStrike" kern="0" cap="none" spc="0" normalizeH="0" baseline="0" noProof="0" dirty="0">
              <a:ln>
                <a:noFill/>
              </a:ln>
              <a:solidFill>
                <a:srgbClr val="000000"/>
              </a:solidFill>
              <a:effectLst/>
              <a:uLnTx/>
              <a:uFillTx/>
              <a:latin typeface="BoutrosART" panose="020A0503020102020204" pitchFamily="18" charset="-78"/>
              <a:ea typeface="BoutrosART" panose="020A0503020102020204" pitchFamily="18" charset="-78"/>
              <a:cs typeface="BoutrosART" panose="020A0503020102020204" pitchFamily="18" charset="-78"/>
            </a:endParaRPr>
          </a:p>
        </p:txBody>
      </p:sp>
      <p:sp>
        <p:nvSpPr>
          <p:cNvPr id="13" name="AutoShape 7"/>
          <p:cNvSpPr>
            <a:spLocks noChangeArrowheads="1"/>
          </p:cNvSpPr>
          <p:nvPr/>
        </p:nvSpPr>
        <p:spPr bwMode="auto">
          <a:xfrm>
            <a:off x="7651751" y="2365375"/>
            <a:ext cx="392112" cy="457200"/>
          </a:xfrm>
          <a:prstGeom prst="roundRect">
            <a:avLst>
              <a:gd name="adj" fmla="val 0"/>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sz="2400" b="1" i="0" u="none" strike="noStrike" kern="0" cap="small" spc="0" normalizeH="0" baseline="0" noProof="0" dirty="0">
                <a:ln>
                  <a:noFill/>
                </a:ln>
                <a:solidFill>
                  <a:prstClr val="black"/>
                </a:solidFill>
                <a:effectLst/>
                <a:uLnTx/>
                <a:uFillTx/>
                <a:latin typeface="Arial Narrow" panose="020B0606020202030204" pitchFamily="34" charset="0"/>
                <a:ea typeface="BoutrosART" panose="020A0503020102020204" pitchFamily="18" charset="-78"/>
                <a:cs typeface="Traditional Arabic" panose="02020603050405020304" pitchFamily="18" charset="-78"/>
              </a:rPr>
              <a:t>2</a:t>
            </a:r>
          </a:p>
        </p:txBody>
      </p:sp>
      <p:sp>
        <p:nvSpPr>
          <p:cNvPr id="14" name="AutoShape 9"/>
          <p:cNvSpPr>
            <a:spLocks noChangeArrowheads="1"/>
          </p:cNvSpPr>
          <p:nvPr/>
        </p:nvSpPr>
        <p:spPr bwMode="auto">
          <a:xfrm>
            <a:off x="7693026" y="4140200"/>
            <a:ext cx="392112" cy="457200"/>
          </a:xfrm>
          <a:prstGeom prst="roundRect">
            <a:avLst>
              <a:gd name="adj" fmla="val 0"/>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sz="2400" b="1" i="0" u="none" strike="noStrike" kern="0" cap="small" spc="0" normalizeH="0" baseline="0" noProof="0" dirty="0">
                <a:ln>
                  <a:noFill/>
                </a:ln>
                <a:solidFill>
                  <a:prstClr val="black"/>
                </a:solidFill>
                <a:effectLst/>
                <a:uLnTx/>
                <a:uFillTx/>
                <a:latin typeface="Arial Narrow" panose="020B0606020202030204" pitchFamily="34" charset="0"/>
                <a:ea typeface="BoutrosART" panose="020A0503020102020204" pitchFamily="18" charset="-78"/>
                <a:cs typeface="Traditional Arabic" panose="02020603050405020304" pitchFamily="18" charset="-78"/>
              </a:rPr>
              <a:t>4</a:t>
            </a:r>
          </a:p>
        </p:txBody>
      </p:sp>
      <p:sp>
        <p:nvSpPr>
          <p:cNvPr id="15" name="AutoShape 11"/>
          <p:cNvSpPr>
            <a:spLocks noChangeArrowheads="1"/>
          </p:cNvSpPr>
          <p:nvPr/>
        </p:nvSpPr>
        <p:spPr bwMode="auto">
          <a:xfrm>
            <a:off x="7693026" y="3260725"/>
            <a:ext cx="392112" cy="457200"/>
          </a:xfrm>
          <a:prstGeom prst="roundRect">
            <a:avLst>
              <a:gd name="adj" fmla="val 0"/>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sz="2400" b="1" i="0" u="none" strike="noStrike" kern="0" cap="small" spc="0" normalizeH="0" baseline="0" noProof="0" dirty="0">
                <a:ln>
                  <a:noFill/>
                </a:ln>
                <a:solidFill>
                  <a:prstClr val="black"/>
                </a:solidFill>
                <a:effectLst/>
                <a:uLnTx/>
                <a:uFillTx/>
                <a:latin typeface="Arial Narrow" panose="020B0606020202030204" pitchFamily="34" charset="0"/>
                <a:ea typeface="BoutrosART" panose="020A0503020102020204" pitchFamily="18" charset="-78"/>
                <a:cs typeface="Traditional Arabic" panose="02020603050405020304" pitchFamily="18" charset="-78"/>
              </a:rPr>
              <a:t>3</a:t>
            </a:r>
          </a:p>
        </p:txBody>
      </p:sp>
      <p:sp>
        <p:nvSpPr>
          <p:cNvPr id="16" name="AutoShape 29"/>
          <p:cNvSpPr>
            <a:spLocks noChangeArrowheads="1"/>
          </p:cNvSpPr>
          <p:nvPr/>
        </p:nvSpPr>
        <p:spPr bwMode="auto">
          <a:xfrm>
            <a:off x="7685088" y="5002213"/>
            <a:ext cx="392113" cy="457200"/>
          </a:xfrm>
          <a:prstGeom prst="roundRect">
            <a:avLst>
              <a:gd name="adj" fmla="val 0"/>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sz="2400" b="1" i="0" u="none" strike="noStrike" kern="0" cap="small" spc="0" normalizeH="0" baseline="0" noProof="0" dirty="0">
                <a:ln>
                  <a:noFill/>
                </a:ln>
                <a:solidFill>
                  <a:prstClr val="black"/>
                </a:solidFill>
                <a:effectLst/>
                <a:uLnTx/>
                <a:uFillTx/>
                <a:latin typeface="Arial Narrow" panose="020B0606020202030204" pitchFamily="34" charset="0"/>
                <a:ea typeface="BoutrosART" panose="020A0503020102020204" pitchFamily="18" charset="-78"/>
                <a:cs typeface="Traditional Arabic" panose="02020603050405020304" pitchFamily="18" charset="-78"/>
              </a:rPr>
              <a:t>5</a:t>
            </a:r>
          </a:p>
        </p:txBody>
      </p:sp>
      <p:sp>
        <p:nvSpPr>
          <p:cNvPr id="17" name="AutoShape 6"/>
          <p:cNvSpPr>
            <a:spLocks noChangeArrowheads="1"/>
          </p:cNvSpPr>
          <p:nvPr/>
        </p:nvSpPr>
        <p:spPr bwMode="auto">
          <a:xfrm>
            <a:off x="1300162" y="1295400"/>
            <a:ext cx="6472238" cy="800100"/>
          </a:xfrm>
          <a:prstGeom prst="roundRect">
            <a:avLst>
              <a:gd name="adj" fmla="val 4167"/>
            </a:avLst>
          </a:prstGeom>
          <a:solidFill>
            <a:srgbClr val="CEB966"/>
          </a:solidFill>
          <a:ln w="25400" cap="flat" cmpd="sng" algn="ctr">
            <a:solidFill>
              <a:srgbClr val="CEB966">
                <a:shade val="50000"/>
              </a:srgbClr>
            </a:solidFill>
            <a:prstDash val="solid"/>
            <a:headEnd/>
            <a:tailEnd/>
          </a:ln>
          <a:effectLst/>
        </p:spPr>
        <p:txBody>
          <a:bodyPr lIns="365760" anchor="ctr"/>
          <a:lstStyle/>
          <a:p>
            <a:pPr marL="0" marR="0" lvl="0" indent="0" algn="ctr" defTabSz="914400" rtl="1" eaLnBrk="1" fontAlgn="auto" latinLnBrk="0" hangingPunct="1">
              <a:lnSpc>
                <a:spcPct val="85000"/>
              </a:lnSpc>
              <a:spcBef>
                <a:spcPts val="0"/>
              </a:spcBef>
              <a:spcAft>
                <a:spcPts val="0"/>
              </a:spcAft>
              <a:buClrTx/>
              <a:buSzTx/>
              <a:buFontTx/>
              <a:buNone/>
              <a:tabLst/>
              <a:defRPr/>
            </a:pPr>
            <a:r>
              <a:rPr lang="ar-SA" sz="2800" b="1" dirty="0">
                <a:solidFill>
                  <a:srgbClr val="000000"/>
                </a:solidFill>
                <a:latin typeface="BoutrosART" panose="020A0503020102020204" pitchFamily="18" charset="-78"/>
                <a:ea typeface="BoutrosART" panose="020A0503020102020204" pitchFamily="18" charset="-78"/>
                <a:cs typeface="BoutrosART" panose="020A0503020102020204" pitchFamily="18" charset="-78"/>
              </a:rPr>
              <a:t>تهيئة جهاز الحاسب الآلي للعمل و تركيب البرنامج</a:t>
            </a:r>
            <a:endParaRPr kumimoji="0" lang="ar-SA" sz="2800" b="1" i="0" u="none" strike="noStrike" kern="0" cap="none" spc="0" normalizeH="0" baseline="0" noProof="0" dirty="0">
              <a:ln>
                <a:noFill/>
              </a:ln>
              <a:solidFill>
                <a:srgbClr val="000000"/>
              </a:solidFill>
              <a:effectLst/>
              <a:uLnTx/>
              <a:uFillTx/>
              <a:latin typeface="BoutrosART" panose="020A0503020102020204" pitchFamily="18" charset="-78"/>
              <a:ea typeface="BoutrosART" panose="020A0503020102020204" pitchFamily="18" charset="-78"/>
              <a:cs typeface="BoutrosART" panose="020A0503020102020204" pitchFamily="18" charset="-78"/>
            </a:endParaRPr>
          </a:p>
        </p:txBody>
      </p:sp>
      <p:sp>
        <p:nvSpPr>
          <p:cNvPr id="18" name="AutoShape 7"/>
          <p:cNvSpPr>
            <a:spLocks noChangeArrowheads="1"/>
          </p:cNvSpPr>
          <p:nvPr/>
        </p:nvSpPr>
        <p:spPr bwMode="auto">
          <a:xfrm>
            <a:off x="7643813" y="1427162"/>
            <a:ext cx="392112" cy="457200"/>
          </a:xfrm>
          <a:prstGeom prst="roundRect">
            <a:avLst>
              <a:gd name="adj" fmla="val 0"/>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sz="2400" b="1" i="0" u="none" strike="noStrike" kern="0" cap="small" spc="0" normalizeH="0" baseline="0" noProof="0" dirty="0">
                <a:ln>
                  <a:noFill/>
                </a:ln>
                <a:solidFill>
                  <a:prstClr val="black"/>
                </a:solidFill>
                <a:effectLst/>
                <a:uLnTx/>
                <a:uFillTx/>
                <a:latin typeface="Arial Narrow" panose="020B0606020202030204" pitchFamily="34" charset="0"/>
                <a:ea typeface="BoutrosART" panose="020A0503020102020204" pitchFamily="18" charset="-78"/>
                <a:cs typeface="Traditional Arabic" panose="02020603050405020304" pitchFamily="18" charset="-78"/>
              </a:rPr>
              <a:t>1</a:t>
            </a:r>
          </a:p>
        </p:txBody>
      </p:sp>
      <p:pic>
        <p:nvPicPr>
          <p:cNvPr id="2621442" name="Picture 2" descr="Desktop Acer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422525"/>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763609"/>
      </p:ext>
    </p:extLst>
  </p:cSld>
  <p:clrMapOvr>
    <a:masterClrMapping/>
  </p:clrMapOvr>
  <p:transition spd="med">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41642" y="4495800"/>
            <a:ext cx="8528699" cy="762000"/>
          </a:xfrm>
        </p:spPr>
        <p:txBody>
          <a:bodyPr/>
          <a:lstStyle/>
          <a:p>
            <a:pPr lvl="0" algn="ctr" fontAlgn="auto">
              <a:lnSpc>
                <a:spcPct val="85000"/>
              </a:lnSpc>
              <a:spcBef>
                <a:spcPts val="0"/>
              </a:spcBef>
              <a:spcAft>
                <a:spcPts val="0"/>
              </a:spcAft>
              <a:defRPr/>
            </a:pPr>
            <a:r>
              <a:rPr lang="ar-SA" dirty="0">
                <a:solidFill>
                  <a:srgbClr val="000000"/>
                </a:solidFill>
                <a:latin typeface="BoutrosART" panose="020A0503020102020204" pitchFamily="18" charset="-78"/>
                <a:ea typeface="BoutrosART" panose="020A0503020102020204" pitchFamily="18" charset="-78"/>
                <a:cs typeface="BoutrosART" panose="020A0503020102020204" pitchFamily="18" charset="-78"/>
              </a:rPr>
              <a:t>تهيئة جهاز الحاسب الآلي للعمل و تركيب البرنامج</a:t>
            </a:r>
          </a:p>
        </p:txBody>
      </p:sp>
      <p:sp>
        <p:nvSpPr>
          <p:cNvPr id="8" name="شكل بيضاوي 7"/>
          <p:cNvSpPr/>
          <p:nvPr/>
        </p:nvSpPr>
        <p:spPr>
          <a:xfrm>
            <a:off x="8382000" y="5638800"/>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pic>
        <p:nvPicPr>
          <p:cNvPr id="14" name="Picture 4" descr="C:\Users\Dell XPS 8100\Pictures\1432-06-26 صور تعليمية\45435 (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990600"/>
            <a:ext cx="3443064" cy="344306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عنوان 1">
            <a:extLst>
              <a:ext uri="{FF2B5EF4-FFF2-40B4-BE49-F238E27FC236}">
                <a16:creationId xmlns:a16="http://schemas.microsoft.com/office/drawing/2014/main" id="{8831D0EB-304B-484E-9C4C-0F88385BD435}"/>
              </a:ext>
            </a:extLst>
          </p:cNvPr>
          <p:cNvSpPr txBox="1">
            <a:spLocks/>
          </p:cNvSpPr>
          <p:nvPr/>
        </p:nvSpPr>
        <p:spPr>
          <a:xfrm>
            <a:off x="141642" y="96286"/>
            <a:ext cx="2601558" cy="560406"/>
          </a:xfrm>
          <a:prstGeom prst="roundRect">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defPPr>
              <a:defRPr lang="en-US"/>
            </a:defPPr>
            <a:lvl1pPr algn="ctr" rtl="1" eaLnBrk="1" hangingPunct="1">
              <a:defRPr sz="3200" kern="0" cap="small">
                <a:solidFill>
                  <a:prstClr val="black"/>
                </a:solidFill>
                <a:latin typeface="A Thuluth" pitchFamily="2" charset="-78"/>
                <a:cs typeface="A Thuluth" pitchFamily="2" charset="-78"/>
              </a:defRPr>
            </a:lvl1pPr>
            <a:lvl2pPr>
              <a:defRPr>
                <a:solidFill>
                  <a:schemeClr val="tx1"/>
                </a:solidFill>
                <a:latin typeface="Times New Roman" pitchFamily="18" charset="0"/>
              </a:defRPr>
            </a:lvl2pPr>
            <a:lvl3pPr>
              <a:defRPr>
                <a:solidFill>
                  <a:schemeClr val="tx1"/>
                </a:solidFill>
                <a:latin typeface="Times New Roman" pitchFamily="18" charset="0"/>
              </a:defRPr>
            </a:lvl3pPr>
            <a:lvl4pPr>
              <a:defRPr>
                <a:solidFill>
                  <a:schemeClr val="tx1"/>
                </a:solidFill>
                <a:latin typeface="Times New Roman" pitchFamily="18" charset="0"/>
              </a:defRPr>
            </a:lvl4pPr>
            <a:lvl5pPr>
              <a:defRPr>
                <a:solidFill>
                  <a:schemeClr val="tx1"/>
                </a:solidFill>
                <a:latin typeface="Times New Roman" pitchFamily="18" charset="0"/>
              </a:defRPr>
            </a:lvl5pPr>
            <a:lvl6pPr>
              <a:defRPr>
                <a:solidFill>
                  <a:schemeClr val="tx1"/>
                </a:solidFill>
                <a:latin typeface="Times New Roman" pitchFamily="18" charset="0"/>
              </a:defRPr>
            </a:lvl6pPr>
            <a:lvl7pPr>
              <a:defRPr>
                <a:solidFill>
                  <a:schemeClr val="tx1"/>
                </a:solidFill>
                <a:latin typeface="Times New Roman" pitchFamily="18" charset="0"/>
              </a:defRPr>
            </a:lvl7pPr>
            <a:lvl8pPr>
              <a:defRPr>
                <a:solidFill>
                  <a:schemeClr val="tx1"/>
                </a:solidFill>
                <a:latin typeface="Times New Roman" pitchFamily="18" charset="0"/>
              </a:defRPr>
            </a:lvl8pPr>
            <a:lvl9pPr>
              <a:defRPr>
                <a:solidFill>
                  <a:schemeClr val="tx1"/>
                </a:solidFill>
                <a:latin typeface="Times New Roman" pitchFamily="18"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اليوم الأول، الجلسة 1</a:t>
            </a:r>
          </a:p>
        </p:txBody>
      </p:sp>
    </p:spTree>
    <p:extLst>
      <p:ext uri="{BB962C8B-B14F-4D97-AF65-F5344CB8AC3E}">
        <p14:creationId xmlns:p14="http://schemas.microsoft.com/office/powerpoint/2010/main" val="1699300704"/>
      </p:ext>
    </p:extLst>
  </p:cSld>
  <p:clrMapOvr>
    <a:masterClrMapping/>
  </p:clrMapOvr>
  <p:transition spd="med">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73D2D3DB-2F56-4E22-B685-BCD78A7A82E3}"/>
              </a:ext>
            </a:extLst>
          </p:cNvPr>
          <p:cNvPicPr>
            <a:picLocks noChangeAspect="1"/>
          </p:cNvPicPr>
          <p:nvPr/>
        </p:nvPicPr>
        <p:blipFill>
          <a:blip r:embed="rId3"/>
          <a:stretch>
            <a:fillRect/>
          </a:stretch>
        </p:blipFill>
        <p:spPr>
          <a:xfrm>
            <a:off x="210343" y="2133600"/>
            <a:ext cx="6562080" cy="4616450"/>
          </a:xfrm>
          <a:prstGeom prst="rect">
            <a:avLst/>
          </a:prstGeom>
        </p:spPr>
      </p:pic>
      <p:sp>
        <p:nvSpPr>
          <p:cNvPr id="675843" name="AutoShape 3"/>
          <p:cNvSpPr>
            <a:spLocks noChangeArrowheads="1"/>
          </p:cNvSpPr>
          <p:nvPr/>
        </p:nvSpPr>
        <p:spPr bwMode="auto">
          <a:xfrm>
            <a:off x="1219200" y="214290"/>
            <a:ext cx="6897687" cy="936625"/>
          </a:xfrm>
          <a:prstGeom prst="roundRect">
            <a:avLst>
              <a:gd name="adj" fmla="val 4167"/>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Narrow" pitchFamily="34" charset="0"/>
              <a:ea typeface="+mn-ea"/>
              <a:cs typeface="Arial"/>
            </a:endParaRPr>
          </a:p>
        </p:txBody>
      </p:sp>
      <p:sp>
        <p:nvSpPr>
          <p:cNvPr id="675844" name="AutoShape 4"/>
          <p:cNvSpPr>
            <a:spLocks noChangeArrowheads="1"/>
          </p:cNvSpPr>
          <p:nvPr/>
        </p:nvSpPr>
        <p:spPr bwMode="auto">
          <a:xfrm>
            <a:off x="1403350" y="358753"/>
            <a:ext cx="5942012" cy="639763"/>
          </a:xfrm>
          <a:prstGeom prst="round2DiagRect">
            <a:avLst/>
          </a:prstGeom>
          <a:ln>
            <a:headEnd/>
            <a:tailEnd/>
          </a:ln>
          <a:effectLst>
            <a:glow rad="63500">
              <a:schemeClr val="accent6">
                <a:satMod val="175000"/>
                <a:alpha val="40000"/>
              </a:schemeClr>
            </a:glow>
            <a:outerShdw blurRad="40000" dist="20000" dir="5400000" rotWithShape="0">
              <a:srgbClr val="000000">
                <a:alpha val="38000"/>
              </a:srgbClr>
            </a:outerShdw>
          </a:effectLst>
        </p:spPr>
        <p:style>
          <a:lnRef idx="1">
            <a:schemeClr val="dk1"/>
          </a:lnRef>
          <a:fillRef idx="2">
            <a:schemeClr val="dk1"/>
          </a:fillRef>
          <a:effectRef idx="1">
            <a:schemeClr val="dk1"/>
          </a:effectRef>
          <a:fontRef idx="minor">
            <a:schemeClr val="dk1"/>
          </a:fontRef>
        </p:style>
        <p:txBody>
          <a:bodyPr lIns="27432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0068AE">
                    <a:lumMod val="50000"/>
                  </a:srgbClr>
                </a:solidFill>
                <a:effectLst/>
                <a:uLnTx/>
                <a:uFillTx/>
                <a:latin typeface="Arial"/>
                <a:ea typeface="+mn-ea"/>
                <a:cs typeface="Traditional Arabic" pitchFamily="2" charset="-78"/>
              </a:rPr>
              <a:t>خصائص نظام التشغيل الموجود على جهازك</a:t>
            </a:r>
          </a:p>
        </p:txBody>
      </p:sp>
      <p:sp>
        <p:nvSpPr>
          <p:cNvPr id="675847" name="AutoShape 7"/>
          <p:cNvSpPr>
            <a:spLocks noChangeArrowheads="1"/>
          </p:cNvSpPr>
          <p:nvPr/>
        </p:nvSpPr>
        <p:spPr bwMode="auto">
          <a:xfrm>
            <a:off x="533400" y="1371600"/>
            <a:ext cx="8305800" cy="762000"/>
          </a:xfrm>
          <a:prstGeom prst="flowChartAlternateProcess">
            <a:avLst/>
          </a:prstGeom>
          <a:ln>
            <a:headEnd/>
            <a:tailEnd/>
          </a:ln>
        </p:spPr>
        <p:style>
          <a:lnRef idx="1">
            <a:schemeClr val="dk1"/>
          </a:lnRef>
          <a:fillRef idx="2">
            <a:schemeClr val="dk1"/>
          </a:fillRef>
          <a:effectRef idx="1">
            <a:schemeClr val="dk1"/>
          </a:effectRef>
          <a:fontRef idx="minor">
            <a:schemeClr val="dk1"/>
          </a:fontRef>
        </p:style>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0068AE">
                    <a:lumMod val="50000"/>
                  </a:srgbClr>
                </a:solidFill>
                <a:effectLst/>
                <a:uLnTx/>
                <a:uFillTx/>
                <a:latin typeface="Arial"/>
                <a:ea typeface="+mn-ea"/>
                <a:cs typeface="Traditional Arabic" pitchFamily="2" charset="-78"/>
              </a:rPr>
              <a:t>كيف تعرف خصائص نظام التشغيل الموجود على جهازك؟</a:t>
            </a:r>
          </a:p>
        </p:txBody>
      </p:sp>
      <p:sp>
        <p:nvSpPr>
          <p:cNvPr id="8" name="مستطيل ذو زوايا قطرية مستديرة 7"/>
          <p:cNvSpPr/>
          <p:nvPr/>
        </p:nvSpPr>
        <p:spPr>
          <a:xfrm>
            <a:off x="7467600" y="304800"/>
            <a:ext cx="533400" cy="693715"/>
          </a:xfrm>
          <a:prstGeom prst="round2DiagRec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Traditional Arabic" pitchFamily="18" charset="-78"/>
                <a:ea typeface="+mn-ea"/>
                <a:cs typeface="Traditional Arabic" pitchFamily="18" charset="-78"/>
              </a:rPr>
              <a:t>?</a:t>
            </a:r>
          </a:p>
        </p:txBody>
      </p:sp>
      <p:sp>
        <p:nvSpPr>
          <p:cNvPr id="6" name="AutoShape 7">
            <a:extLst>
              <a:ext uri="{FF2B5EF4-FFF2-40B4-BE49-F238E27FC236}">
                <a16:creationId xmlns:a16="http://schemas.microsoft.com/office/drawing/2014/main" id="{499C1F2B-3D58-47FD-B0F5-FE7DFBA203E8}"/>
              </a:ext>
            </a:extLst>
          </p:cNvPr>
          <p:cNvSpPr>
            <a:spLocks noChangeArrowheads="1"/>
          </p:cNvSpPr>
          <p:nvPr/>
        </p:nvSpPr>
        <p:spPr bwMode="auto">
          <a:xfrm>
            <a:off x="6248400" y="2514600"/>
            <a:ext cx="2685257" cy="1828800"/>
          </a:xfrm>
          <a:prstGeom prst="cloudCallout">
            <a:avLst>
              <a:gd name="adj1" fmla="val 18070"/>
              <a:gd name="adj2" fmla="val 67659"/>
            </a:avLst>
          </a:prstGeom>
          <a:ln>
            <a:headEnd/>
            <a:tailEnd/>
          </a:ln>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0068AE">
                    <a:lumMod val="50000"/>
                  </a:srgbClr>
                </a:solidFill>
                <a:effectLst/>
                <a:uLnTx/>
                <a:uFillTx/>
                <a:latin typeface="Arial"/>
                <a:ea typeface="+mn-ea"/>
                <a:cs typeface="Traditional Arabic" pitchFamily="2" charset="-78"/>
              </a:rPr>
              <a:t>شاهد الخطوات </a:t>
            </a:r>
          </a:p>
        </p:txBody>
      </p:sp>
      <p:cxnSp>
        <p:nvCxnSpPr>
          <p:cNvPr id="4" name="رابط مستقيم 3">
            <a:extLst>
              <a:ext uri="{FF2B5EF4-FFF2-40B4-BE49-F238E27FC236}">
                <a16:creationId xmlns:a16="http://schemas.microsoft.com/office/drawing/2014/main" id="{E502A362-4781-461F-B6F4-928BEA779479}"/>
              </a:ext>
            </a:extLst>
          </p:cNvPr>
          <p:cNvCxnSpPr>
            <a:cxnSpLocks/>
          </p:cNvCxnSpPr>
          <p:nvPr/>
        </p:nvCxnSpPr>
        <p:spPr>
          <a:xfrm>
            <a:off x="2133600" y="5638800"/>
            <a:ext cx="2057400" cy="0"/>
          </a:xfrm>
          <a:prstGeom prst="line">
            <a:avLst/>
          </a:prstGeom>
          <a:ln>
            <a:solidFill>
              <a:srgbClr val="C00000"/>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72891355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0B79D78C-3E4F-4D37-9278-FB1BDA3581EB}"/>
              </a:ext>
            </a:extLst>
          </p:cNvPr>
          <p:cNvPicPr>
            <a:picLocks noChangeAspect="1"/>
          </p:cNvPicPr>
          <p:nvPr/>
        </p:nvPicPr>
        <p:blipFill>
          <a:blip r:embed="rId3"/>
          <a:stretch>
            <a:fillRect/>
          </a:stretch>
        </p:blipFill>
        <p:spPr>
          <a:xfrm>
            <a:off x="0" y="5519530"/>
            <a:ext cx="9144000" cy="1301361"/>
          </a:xfrm>
          <a:prstGeom prst="rect">
            <a:avLst/>
          </a:prstGeom>
        </p:spPr>
      </p:pic>
      <p:sp>
        <p:nvSpPr>
          <p:cNvPr id="675843" name="AutoShape 3"/>
          <p:cNvSpPr>
            <a:spLocks noChangeArrowheads="1"/>
          </p:cNvSpPr>
          <p:nvPr/>
        </p:nvSpPr>
        <p:spPr bwMode="auto">
          <a:xfrm>
            <a:off x="1219200" y="214290"/>
            <a:ext cx="6897687" cy="936625"/>
          </a:xfrm>
          <a:prstGeom prst="roundRect">
            <a:avLst>
              <a:gd name="adj" fmla="val 4167"/>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Narrow" pitchFamily="34" charset="0"/>
              <a:ea typeface="+mn-ea"/>
              <a:cs typeface="Arial"/>
            </a:endParaRPr>
          </a:p>
        </p:txBody>
      </p:sp>
      <p:sp>
        <p:nvSpPr>
          <p:cNvPr id="675844" name="AutoShape 4"/>
          <p:cNvSpPr>
            <a:spLocks noChangeArrowheads="1"/>
          </p:cNvSpPr>
          <p:nvPr/>
        </p:nvSpPr>
        <p:spPr bwMode="auto">
          <a:xfrm>
            <a:off x="1403350" y="358753"/>
            <a:ext cx="5942012" cy="639763"/>
          </a:xfrm>
          <a:prstGeom prst="round2DiagRect">
            <a:avLst/>
          </a:prstGeom>
          <a:ln>
            <a:headEnd/>
            <a:tailEnd/>
          </a:ln>
          <a:effectLst>
            <a:glow rad="63500">
              <a:schemeClr val="accent6">
                <a:satMod val="175000"/>
                <a:alpha val="40000"/>
              </a:schemeClr>
            </a:glow>
            <a:outerShdw blurRad="40000" dist="20000" dir="5400000" rotWithShape="0">
              <a:srgbClr val="000000">
                <a:alpha val="38000"/>
              </a:srgbClr>
            </a:outerShdw>
          </a:effectLst>
        </p:spPr>
        <p:style>
          <a:lnRef idx="1">
            <a:schemeClr val="dk1"/>
          </a:lnRef>
          <a:fillRef idx="2">
            <a:schemeClr val="dk1"/>
          </a:fillRef>
          <a:effectRef idx="1">
            <a:schemeClr val="dk1"/>
          </a:effectRef>
          <a:fontRef idx="minor">
            <a:schemeClr val="dk1"/>
          </a:fontRef>
        </p:style>
        <p:txBody>
          <a:bodyPr lIns="27432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0068AE">
                    <a:lumMod val="50000"/>
                  </a:srgbClr>
                </a:solidFill>
                <a:effectLst/>
                <a:uLnTx/>
                <a:uFillTx/>
                <a:latin typeface="Arial"/>
                <a:ea typeface="+mn-ea"/>
                <a:cs typeface="Traditional Arabic" pitchFamily="2" charset="-78"/>
              </a:rPr>
              <a:t>الخطوة الأولى</a:t>
            </a:r>
          </a:p>
        </p:txBody>
      </p:sp>
      <p:sp>
        <p:nvSpPr>
          <p:cNvPr id="675847" name="AutoShape 7"/>
          <p:cNvSpPr>
            <a:spLocks noChangeArrowheads="1"/>
          </p:cNvSpPr>
          <p:nvPr/>
        </p:nvSpPr>
        <p:spPr bwMode="auto">
          <a:xfrm>
            <a:off x="3733800" y="1371600"/>
            <a:ext cx="5181600" cy="936625"/>
          </a:xfrm>
          <a:prstGeom prst="flowChartAlternateProcess">
            <a:avLst/>
          </a:prstGeom>
          <a:ln>
            <a:headEnd/>
            <a:tailEnd/>
          </a:ln>
        </p:spPr>
        <p:style>
          <a:lnRef idx="1">
            <a:schemeClr val="dk1"/>
          </a:lnRef>
          <a:fillRef idx="2">
            <a:schemeClr val="dk1"/>
          </a:fillRef>
          <a:effectRef idx="1">
            <a:schemeClr val="dk1"/>
          </a:effectRef>
          <a:fontRef idx="minor">
            <a:schemeClr val="dk1"/>
          </a:fontRef>
        </p:style>
        <p:txBody>
          <a:bodyPr anchor="ctr"/>
          <a:lstStyle/>
          <a:p>
            <a:pPr marL="0" marR="0" lvl="0" indent="0" algn="r" defTabSz="914400" rtl="1" eaLnBrk="1" fontAlgn="base" latinLnBrk="0" hangingPunct="1">
              <a:lnSpc>
                <a:spcPct val="100000"/>
              </a:lnSpc>
              <a:spcBef>
                <a:spcPct val="0"/>
              </a:spcBef>
              <a:spcAft>
                <a:spcPct val="0"/>
              </a:spcAft>
              <a:buClrTx/>
              <a:buSzTx/>
              <a:buFont typeface="Wingdings" pitchFamily="2" charset="2"/>
              <a:buChar char="°"/>
              <a:tabLst/>
              <a:defRPr/>
            </a:pPr>
            <a:r>
              <a:rPr kumimoji="0" lang="ar-SA" sz="3600" b="1" i="0" u="none" strike="noStrike" kern="1200" cap="none" spc="0" normalizeH="0" baseline="0" noProof="0" dirty="0">
                <a:ln>
                  <a:noFill/>
                </a:ln>
                <a:solidFill>
                  <a:srgbClr val="000000"/>
                </a:solidFill>
                <a:effectLst/>
                <a:uLnTx/>
                <a:uFillTx/>
                <a:latin typeface="Arial"/>
                <a:ea typeface="+mn-ea"/>
                <a:cs typeface="Traditional Arabic" pitchFamily="2" charset="-78"/>
              </a:rPr>
              <a:t>تثبيت مجموعة أوفيس 2016.</a:t>
            </a:r>
          </a:p>
        </p:txBody>
      </p:sp>
      <p:sp>
        <p:nvSpPr>
          <p:cNvPr id="8" name="مستطيل ذو زوايا قطرية مستديرة 7"/>
          <p:cNvSpPr/>
          <p:nvPr/>
        </p:nvSpPr>
        <p:spPr>
          <a:xfrm>
            <a:off x="7467600" y="304800"/>
            <a:ext cx="533400" cy="693715"/>
          </a:xfrm>
          <a:prstGeom prst="round2DiagRec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000" b="1" i="0" u="none" strike="noStrike" kern="0" cap="none" spc="0" normalizeH="0" baseline="0" noProof="0" dirty="0">
                <a:ln>
                  <a:noFill/>
                </a:ln>
                <a:solidFill>
                  <a:srgbClr val="000000"/>
                </a:solidFill>
                <a:effectLst/>
                <a:uLnTx/>
                <a:uFillTx/>
                <a:latin typeface="Traditional Arabic" pitchFamily="18" charset="-78"/>
                <a:ea typeface="+mn-ea"/>
                <a:cs typeface="Traditional Arabic" pitchFamily="18" charset="-78"/>
              </a:rPr>
              <a:t>1</a:t>
            </a:r>
            <a:endParaRPr kumimoji="0" lang="en-US" sz="2000" b="1" i="0" u="none" strike="noStrike" kern="0" cap="none" spc="0" normalizeH="0" baseline="0" noProof="0" dirty="0">
              <a:ln>
                <a:noFill/>
              </a:ln>
              <a:solidFill>
                <a:srgbClr val="000000"/>
              </a:solidFill>
              <a:effectLst/>
              <a:uLnTx/>
              <a:uFillTx/>
              <a:latin typeface="Traditional Arabic" pitchFamily="18" charset="-78"/>
              <a:ea typeface="+mn-ea"/>
              <a:cs typeface="Traditional Arabic" pitchFamily="18" charset="-78"/>
            </a:endParaRPr>
          </a:p>
        </p:txBody>
      </p:sp>
      <p:pic>
        <p:nvPicPr>
          <p:cNvPr id="1026" name="Picture 2" descr="نتيجة بحث الصور عن ‪office 2016‬‏">
            <a:extLst>
              <a:ext uri="{FF2B5EF4-FFF2-40B4-BE49-F238E27FC236}">
                <a16:creationId xmlns:a16="http://schemas.microsoft.com/office/drawing/2014/main" id="{FCCFB9B4-F337-4715-8779-635E06AAB5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2971801"/>
            <a:ext cx="4191000" cy="23574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AutoShape 7">
            <a:extLst>
              <a:ext uri="{FF2B5EF4-FFF2-40B4-BE49-F238E27FC236}">
                <a16:creationId xmlns:a16="http://schemas.microsoft.com/office/drawing/2014/main" id="{1DB4E2FA-FC26-401C-B76E-C5377A9B5DDB}"/>
              </a:ext>
            </a:extLst>
          </p:cNvPr>
          <p:cNvSpPr>
            <a:spLocks noChangeArrowheads="1"/>
          </p:cNvSpPr>
          <p:nvPr/>
        </p:nvSpPr>
        <p:spPr bwMode="auto">
          <a:xfrm>
            <a:off x="5486400" y="2418039"/>
            <a:ext cx="3429000" cy="2971799"/>
          </a:xfrm>
          <a:prstGeom prst="cloudCallout">
            <a:avLst>
              <a:gd name="adj1" fmla="val 35137"/>
              <a:gd name="adj2" fmla="val 65819"/>
            </a:avLst>
          </a:prstGeom>
          <a:ln>
            <a:headEnd/>
            <a:tailEnd/>
          </a:ln>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0068AE">
                    <a:lumMod val="50000"/>
                  </a:srgbClr>
                </a:solidFill>
                <a:effectLst/>
                <a:uLnTx/>
                <a:uFillTx/>
                <a:latin typeface="Arial"/>
                <a:ea typeface="+mn-ea"/>
                <a:cs typeface="Traditional Arabic" pitchFamily="2" charset="-78"/>
              </a:rPr>
              <a:t>للتعرف على الوظيفة الإضافية لبرنامج الباوربوينت المقدمة من كامتيجا ستوديو</a:t>
            </a:r>
          </a:p>
        </p:txBody>
      </p:sp>
      <p:cxnSp>
        <p:nvCxnSpPr>
          <p:cNvPr id="4" name="رابط مستقيم 3">
            <a:extLst>
              <a:ext uri="{FF2B5EF4-FFF2-40B4-BE49-F238E27FC236}">
                <a16:creationId xmlns:a16="http://schemas.microsoft.com/office/drawing/2014/main" id="{31B726E9-13DA-41E7-B0F2-F10C05790D58}"/>
              </a:ext>
            </a:extLst>
          </p:cNvPr>
          <p:cNvCxnSpPr/>
          <p:nvPr/>
        </p:nvCxnSpPr>
        <p:spPr>
          <a:xfrm flipH="1">
            <a:off x="8305800" y="6324600"/>
            <a:ext cx="685800" cy="0"/>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pic>
        <p:nvPicPr>
          <p:cNvPr id="10" name="Picture 2" descr="Devices drive removable media usb pendrive icon">
            <a:extLst>
              <a:ext uri="{FF2B5EF4-FFF2-40B4-BE49-F238E27FC236}">
                <a16:creationId xmlns:a16="http://schemas.microsoft.com/office/drawing/2014/main" id="{476006F0-6262-4168-BCE5-91D000D50B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175983">
            <a:off x="1082455" y="69034"/>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38052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7" name="AutoShape 7"/>
          <p:cNvSpPr>
            <a:spLocks noChangeArrowheads="1"/>
          </p:cNvSpPr>
          <p:nvPr/>
        </p:nvSpPr>
        <p:spPr bwMode="auto">
          <a:xfrm>
            <a:off x="1400037" y="1358785"/>
            <a:ext cx="6897687" cy="962025"/>
          </a:xfrm>
          <a:prstGeom prst="flowChartAlternateProcess">
            <a:avLst/>
          </a:prstGeom>
          <a:ln>
            <a:headEnd/>
            <a:tailEnd/>
          </a:ln>
        </p:spPr>
        <p:style>
          <a:lnRef idx="1">
            <a:schemeClr val="dk1"/>
          </a:lnRef>
          <a:fillRef idx="2">
            <a:schemeClr val="dk1"/>
          </a:fillRef>
          <a:effectRef idx="1">
            <a:schemeClr val="dk1"/>
          </a:effectRef>
          <a:fontRef idx="minor">
            <a:schemeClr val="dk1"/>
          </a:fontRef>
        </p:style>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000000"/>
                </a:solidFill>
                <a:effectLst/>
                <a:uLnTx/>
                <a:uFillTx/>
                <a:latin typeface="Arial"/>
                <a:ea typeface="+mn-ea"/>
                <a:cs typeface="Traditional Arabic" pitchFamily="2" charset="-78"/>
              </a:rPr>
              <a:t>تثبيت مشغلات و </a:t>
            </a:r>
            <a:r>
              <a:rPr kumimoji="0" lang="ar-SA" sz="2800" b="1" i="0" u="none" strike="noStrike" kern="1200" cap="none" spc="0" normalizeH="0" baseline="0" noProof="0" dirty="0" err="1">
                <a:ln>
                  <a:noFill/>
                </a:ln>
                <a:solidFill>
                  <a:srgbClr val="000000"/>
                </a:solidFill>
                <a:effectLst/>
                <a:uLnTx/>
                <a:uFillTx/>
                <a:latin typeface="Narkisim" pitchFamily="34" charset="-79"/>
                <a:ea typeface="+mn-ea"/>
                <a:cs typeface="Traditional Arabic" pitchFamily="2" charset="-78"/>
              </a:rPr>
              <a:t>مرمزات</a:t>
            </a:r>
            <a:r>
              <a:rPr kumimoji="0" lang="ar-SA" sz="2800" b="1" i="0" u="none" strike="noStrike" kern="1200" cap="none" spc="0" normalizeH="0" baseline="0" noProof="0" dirty="0">
                <a:ln>
                  <a:noFill/>
                </a:ln>
                <a:solidFill>
                  <a:srgbClr val="000000"/>
                </a:solidFill>
                <a:effectLst/>
                <a:uLnTx/>
                <a:uFillTx/>
                <a:latin typeface="Narkisim" pitchFamily="34" charset="-79"/>
                <a:ea typeface="+mn-ea"/>
                <a:cs typeface="Traditional Arabic" pitchFamily="2" charset="-78"/>
              </a:rPr>
              <a:t> الفيديو </a:t>
            </a:r>
            <a:r>
              <a:rPr kumimoji="0" lang="en-US" sz="2400" b="1" i="0" u="none" strike="noStrike" kern="1200" cap="none" spc="0" normalizeH="0" baseline="0" noProof="0" dirty="0">
                <a:ln>
                  <a:noFill/>
                </a:ln>
                <a:solidFill>
                  <a:srgbClr val="000000"/>
                </a:solidFill>
                <a:effectLst/>
                <a:uLnTx/>
                <a:uFillTx/>
                <a:latin typeface="Narkisim" pitchFamily="34" charset="-79"/>
                <a:ea typeface="+mn-ea"/>
                <a:cs typeface="Traditional Arabic" pitchFamily="2" charset="-78"/>
              </a:rPr>
              <a:t>Video Codec</a:t>
            </a:r>
            <a:endParaRPr kumimoji="0" lang="en-US" sz="3600" b="1" i="0" u="none" strike="noStrike" kern="1200" cap="none" spc="0" normalizeH="0" baseline="0" noProof="0" dirty="0">
              <a:ln>
                <a:noFill/>
              </a:ln>
              <a:solidFill>
                <a:srgbClr val="000000"/>
              </a:solidFill>
              <a:effectLst/>
              <a:uLnTx/>
              <a:uFillTx/>
              <a:latin typeface="Narkisim" pitchFamily="34" charset="-79"/>
              <a:ea typeface="+mn-ea"/>
              <a:cs typeface="Narkisim" pitchFamily="34" charset="-79"/>
            </a:endParaRPr>
          </a:p>
        </p:txBody>
      </p:sp>
      <p:sp>
        <p:nvSpPr>
          <p:cNvPr id="7" name="AutoShape 7"/>
          <p:cNvSpPr>
            <a:spLocks noChangeArrowheads="1"/>
          </p:cNvSpPr>
          <p:nvPr/>
        </p:nvSpPr>
        <p:spPr bwMode="auto">
          <a:xfrm>
            <a:off x="685800" y="5972174"/>
            <a:ext cx="7699375" cy="733426"/>
          </a:xfrm>
          <a:prstGeom prst="flowChartAlternateProcess">
            <a:avLst/>
          </a:prstGeom>
          <a:ln>
            <a:headEnd/>
            <a:tailEnd/>
          </a:ln>
        </p:spPr>
        <p:style>
          <a:lnRef idx="1">
            <a:schemeClr val="dk1"/>
          </a:lnRef>
          <a:fillRef idx="2">
            <a:schemeClr val="dk1"/>
          </a:fillRef>
          <a:effectRef idx="1">
            <a:schemeClr val="dk1"/>
          </a:effectRef>
          <a:fontRef idx="minor">
            <a:schemeClr val="dk1"/>
          </a:fontRef>
        </p:style>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800" b="1" i="0" u="none" strike="noStrike" kern="1200" cap="none" spc="0" normalizeH="0" baseline="0" noProof="0" dirty="0">
                <a:ln>
                  <a:noFill/>
                </a:ln>
                <a:solidFill>
                  <a:srgbClr val="000000"/>
                </a:solidFill>
                <a:effectLst/>
                <a:uLnTx/>
                <a:uFillTx/>
                <a:latin typeface="Arial"/>
                <a:ea typeface="+mn-ea"/>
                <a:cs typeface="Traditional Arabic" pitchFamily="2" charset="-78"/>
              </a:rPr>
              <a:t>استخدم القرص الموجود لتنصيب البرنامج</a:t>
            </a:r>
            <a:endParaRPr kumimoji="0" lang="en-US" sz="1800" b="1" i="0" u="none" strike="noStrike" kern="1200" cap="none" spc="0" normalizeH="0" baseline="0" noProof="0" dirty="0">
              <a:ln>
                <a:noFill/>
              </a:ln>
              <a:solidFill>
                <a:srgbClr val="000000"/>
              </a:solidFill>
              <a:effectLst/>
              <a:uLnTx/>
              <a:uFillTx/>
              <a:latin typeface="Arial"/>
              <a:ea typeface="+mn-ea"/>
              <a:cs typeface="Traditional Arabic" pitchFamily="2" charset="-78"/>
            </a:endParaRPr>
          </a:p>
        </p:txBody>
      </p:sp>
      <p:sp>
        <p:nvSpPr>
          <p:cNvPr id="8" name="AutoShape 7"/>
          <p:cNvSpPr>
            <a:spLocks noChangeArrowheads="1"/>
          </p:cNvSpPr>
          <p:nvPr/>
        </p:nvSpPr>
        <p:spPr bwMode="auto">
          <a:xfrm>
            <a:off x="1400036" y="2528680"/>
            <a:ext cx="6897687" cy="1828800"/>
          </a:xfrm>
          <a:prstGeom prst="flowChartAlternateProcess">
            <a:avLst/>
          </a:prstGeom>
          <a:ln>
            <a:headEnd/>
            <a:tailEnd/>
          </a:ln>
        </p:spPr>
        <p:style>
          <a:lnRef idx="1">
            <a:schemeClr val="dk1"/>
          </a:lnRef>
          <a:fillRef idx="2">
            <a:schemeClr val="dk1"/>
          </a:fillRef>
          <a:effectRef idx="1">
            <a:schemeClr val="dk1"/>
          </a:effectRef>
          <a:fontRef idx="minor">
            <a:schemeClr val="dk1"/>
          </a:fontRef>
        </p:style>
        <p:txBody>
          <a:bodyPr anchor="ctr"/>
          <a:lstStyle/>
          <a:p>
            <a:pPr marL="0" marR="0" lvl="0" indent="0" algn="r" defTabSz="914400" rtl="1" eaLnBrk="1" fontAlgn="base" latinLnBrk="0" hangingPunct="1">
              <a:lnSpc>
                <a:spcPct val="100000"/>
              </a:lnSpc>
              <a:spcBef>
                <a:spcPct val="0"/>
              </a:spcBef>
              <a:spcAft>
                <a:spcPct val="0"/>
              </a:spcAft>
              <a:buClrTx/>
              <a:buSzTx/>
              <a:buFont typeface="Wingdings 2" pitchFamily="18" charset="2"/>
              <a:buChar char="R"/>
              <a:tabLst/>
              <a:defRPr/>
            </a:pPr>
            <a:r>
              <a:rPr kumimoji="0" lang="ar-SA" sz="1800" b="1" i="0" u="none" strike="noStrike" kern="1200" cap="none" spc="0" normalizeH="0" baseline="0" noProof="0" dirty="0">
                <a:ln>
                  <a:noFill/>
                </a:ln>
                <a:solidFill>
                  <a:srgbClr val="000000"/>
                </a:solidFill>
                <a:effectLst/>
                <a:uLnTx/>
                <a:uFillTx/>
                <a:latin typeface="Arial"/>
                <a:ea typeface="+mn-ea"/>
                <a:cs typeface="Traditional Arabic" pitchFamily="2" charset="-78"/>
              </a:rPr>
              <a:t> لجميع إصدارات ويندوز قم بتثبيت </a:t>
            </a:r>
            <a:r>
              <a:rPr kumimoji="0" lang="en-US" sz="1600" b="1" i="0" u="none" strike="noStrike" kern="1200" cap="none" spc="0" normalizeH="0" baseline="0" noProof="0" dirty="0">
                <a:ln>
                  <a:noFill/>
                </a:ln>
                <a:solidFill>
                  <a:srgbClr val="000000"/>
                </a:solidFill>
                <a:effectLst/>
                <a:uLnTx/>
                <a:uFillTx/>
                <a:latin typeface="Arial"/>
                <a:ea typeface="+mn-ea"/>
                <a:cs typeface="Traditional Arabic" pitchFamily="2" charset="-78"/>
              </a:rPr>
              <a:t>K-Lite Codec</a:t>
            </a:r>
            <a:endParaRPr kumimoji="0" lang="ar-SA" sz="1600" b="1" i="0" u="none" strike="noStrike" kern="1200" cap="none" spc="0" normalizeH="0" baseline="0" noProof="0" dirty="0">
              <a:ln>
                <a:noFill/>
              </a:ln>
              <a:solidFill>
                <a:srgbClr val="000000"/>
              </a:solidFill>
              <a:effectLst/>
              <a:uLnTx/>
              <a:uFillTx/>
              <a:latin typeface="Arial"/>
              <a:ea typeface="+mn-ea"/>
              <a:cs typeface="Traditional Arabic" pitchFamily="2" charset="-78"/>
            </a:endParaRPr>
          </a:p>
          <a:p>
            <a:pPr marL="0" marR="0" lvl="0" indent="0" algn="r" defTabSz="914400" rtl="1" eaLnBrk="1" fontAlgn="base" latinLnBrk="0" hangingPunct="1">
              <a:lnSpc>
                <a:spcPct val="100000"/>
              </a:lnSpc>
              <a:spcBef>
                <a:spcPct val="0"/>
              </a:spcBef>
              <a:spcAft>
                <a:spcPct val="0"/>
              </a:spcAft>
              <a:buClrTx/>
              <a:buSzTx/>
              <a:buFont typeface="Wingdings 2" pitchFamily="18" charset="2"/>
              <a:buChar char="R"/>
              <a:tabLst/>
              <a:defRPr/>
            </a:pPr>
            <a:r>
              <a:rPr kumimoji="0" lang="ar-SA" sz="1600" b="1" i="0" u="none" strike="noStrike" kern="1200" cap="none" spc="0" normalizeH="0" baseline="0" noProof="0" dirty="0">
                <a:ln>
                  <a:noFill/>
                </a:ln>
                <a:solidFill>
                  <a:srgbClr val="000000"/>
                </a:solidFill>
                <a:effectLst/>
                <a:uLnTx/>
                <a:uFillTx/>
                <a:latin typeface="Arial"/>
                <a:ea typeface="+mn-ea"/>
                <a:cs typeface="Traditional Arabic" pitchFamily="2" charset="-78"/>
              </a:rPr>
              <a:t> مشغل </a:t>
            </a:r>
            <a:r>
              <a:rPr kumimoji="0" lang="en-US" sz="1600" b="1" i="0" u="none" strike="noStrike" kern="1200" cap="none" spc="0" normalizeH="0" baseline="0" noProof="0" dirty="0">
                <a:ln>
                  <a:noFill/>
                </a:ln>
                <a:solidFill>
                  <a:srgbClr val="000000"/>
                </a:solidFill>
                <a:effectLst/>
                <a:uLnTx/>
                <a:uFillTx/>
                <a:latin typeface="Arial"/>
                <a:ea typeface="+mn-ea"/>
                <a:cs typeface="Traditional Arabic" pitchFamily="2" charset="-78"/>
              </a:rPr>
              <a:t>VLC</a:t>
            </a:r>
            <a:endParaRPr kumimoji="0" lang="ar-SA" sz="1600" b="1" i="0" u="none" strike="noStrike" kern="1200" cap="none" spc="0" normalizeH="0" baseline="0" noProof="0" dirty="0">
              <a:ln>
                <a:noFill/>
              </a:ln>
              <a:solidFill>
                <a:srgbClr val="000000"/>
              </a:solidFill>
              <a:effectLst/>
              <a:uLnTx/>
              <a:uFillTx/>
              <a:latin typeface="Arial"/>
              <a:ea typeface="+mn-ea"/>
              <a:cs typeface="Traditional Arabic" pitchFamily="2" charset="-78"/>
            </a:endParaRPr>
          </a:p>
          <a:p>
            <a:pPr marL="0" marR="0" lvl="0" indent="0" algn="r" defTabSz="914400" rtl="1" eaLnBrk="1" fontAlgn="base" latinLnBrk="0" hangingPunct="1">
              <a:lnSpc>
                <a:spcPct val="100000"/>
              </a:lnSpc>
              <a:spcBef>
                <a:spcPct val="0"/>
              </a:spcBef>
              <a:spcAft>
                <a:spcPct val="0"/>
              </a:spcAft>
              <a:buClrTx/>
              <a:buSzTx/>
              <a:buFont typeface="Wingdings 2" pitchFamily="18" charset="2"/>
              <a:buChar char="R"/>
              <a:tabLst/>
              <a:defRPr/>
            </a:pPr>
            <a:r>
              <a:rPr kumimoji="0" lang="ar-SA" sz="1600" b="1" i="0" u="none" strike="noStrike" kern="1200" cap="none" spc="0" normalizeH="0" baseline="0" noProof="0" dirty="0">
                <a:ln>
                  <a:noFill/>
                </a:ln>
                <a:solidFill>
                  <a:srgbClr val="000000"/>
                </a:solidFill>
                <a:effectLst/>
                <a:uLnTx/>
                <a:uFillTx/>
                <a:latin typeface="Arial"/>
                <a:ea typeface="+mn-ea"/>
                <a:cs typeface="Traditional Arabic" pitchFamily="2" charset="-78"/>
              </a:rPr>
              <a:t> مشغل </a:t>
            </a:r>
            <a:r>
              <a:rPr kumimoji="0" lang="en-US" sz="1600" b="1" i="0" u="none" strike="noStrike" kern="1200" cap="none" spc="0" normalizeH="0" baseline="0" noProof="0" dirty="0">
                <a:ln>
                  <a:noFill/>
                </a:ln>
                <a:solidFill>
                  <a:srgbClr val="000000"/>
                </a:solidFill>
                <a:effectLst/>
                <a:uLnTx/>
                <a:uFillTx/>
                <a:latin typeface="Arial"/>
                <a:ea typeface="+mn-ea"/>
                <a:cs typeface="Traditional Arabic" pitchFamily="2" charset="-78"/>
              </a:rPr>
              <a:t>GOMPLAYER</a:t>
            </a:r>
            <a:endParaRPr kumimoji="0" lang="ar-SA" sz="1600" b="1" i="0" u="none" strike="noStrike" kern="1200" cap="none" spc="0" normalizeH="0" baseline="0" noProof="0" dirty="0">
              <a:ln>
                <a:noFill/>
              </a:ln>
              <a:solidFill>
                <a:srgbClr val="000000"/>
              </a:solidFill>
              <a:effectLst/>
              <a:uLnTx/>
              <a:uFillTx/>
              <a:latin typeface="Arial"/>
              <a:ea typeface="+mn-ea"/>
              <a:cs typeface="Traditional Arabic" pitchFamily="2" charset="-78"/>
            </a:endParaRPr>
          </a:p>
          <a:p>
            <a:pPr marL="0" marR="0" lvl="0" indent="0" algn="r" defTabSz="914400" rtl="1" eaLnBrk="1" fontAlgn="base" latinLnBrk="0" hangingPunct="1">
              <a:lnSpc>
                <a:spcPct val="100000"/>
              </a:lnSpc>
              <a:spcBef>
                <a:spcPct val="0"/>
              </a:spcBef>
              <a:spcAft>
                <a:spcPct val="0"/>
              </a:spcAft>
              <a:buClrTx/>
              <a:buSzTx/>
              <a:buFont typeface="Wingdings 2" pitchFamily="18" charset="2"/>
              <a:buChar char="R"/>
              <a:tabLst/>
              <a:defRPr/>
            </a:pPr>
            <a:r>
              <a:rPr kumimoji="0" lang="ar-SA" sz="1600" b="1" i="0" u="none" strike="noStrike" kern="1200" cap="none" spc="0" normalizeH="0" baseline="0" noProof="0" dirty="0">
                <a:ln>
                  <a:noFill/>
                </a:ln>
                <a:solidFill>
                  <a:srgbClr val="000000"/>
                </a:solidFill>
                <a:effectLst/>
                <a:uLnTx/>
                <a:uFillTx/>
                <a:latin typeface="Arial"/>
                <a:ea typeface="+mn-ea"/>
                <a:cs typeface="Traditional Arabic" pitchFamily="2" charset="-78"/>
              </a:rPr>
              <a:t> مشغل </a:t>
            </a:r>
            <a:r>
              <a:rPr kumimoji="0" lang="en-US" sz="1600" b="1" i="0" u="none" strike="noStrike" kern="1200" cap="none" spc="0" normalizeH="0" baseline="0" noProof="0" dirty="0" err="1">
                <a:ln>
                  <a:noFill/>
                </a:ln>
                <a:solidFill>
                  <a:srgbClr val="000000"/>
                </a:solidFill>
                <a:effectLst/>
                <a:uLnTx/>
                <a:uFillTx/>
                <a:latin typeface="Arial"/>
                <a:ea typeface="+mn-ea"/>
                <a:cs typeface="Traditional Arabic" pitchFamily="2" charset="-78"/>
              </a:rPr>
              <a:t>KMPlayer</a:t>
            </a:r>
            <a:endParaRPr kumimoji="0" lang="ar-SA" sz="1600" b="1" i="0" u="none" strike="noStrike" kern="1200" cap="none" spc="0" normalizeH="0" baseline="0" noProof="0" dirty="0">
              <a:ln>
                <a:noFill/>
              </a:ln>
              <a:solidFill>
                <a:srgbClr val="000000"/>
              </a:solidFill>
              <a:effectLst/>
              <a:uLnTx/>
              <a:uFillTx/>
              <a:latin typeface="Arial"/>
              <a:ea typeface="+mn-ea"/>
              <a:cs typeface="Traditional Arabic" pitchFamily="2" charset="-78"/>
            </a:endParaRPr>
          </a:p>
          <a:p>
            <a:pPr marL="0" marR="0" lvl="0" indent="0" algn="r" defTabSz="914400" rtl="1" eaLnBrk="1" fontAlgn="base" latinLnBrk="0" hangingPunct="1">
              <a:lnSpc>
                <a:spcPct val="100000"/>
              </a:lnSpc>
              <a:spcBef>
                <a:spcPct val="0"/>
              </a:spcBef>
              <a:spcAft>
                <a:spcPct val="0"/>
              </a:spcAft>
              <a:buClrTx/>
              <a:buSzTx/>
              <a:buFont typeface="Wingdings 2" pitchFamily="18" charset="2"/>
              <a:buChar char="R"/>
              <a:tabLst/>
              <a:defRPr/>
            </a:pPr>
            <a:r>
              <a:rPr kumimoji="0" lang="ar-SA" sz="1600" b="1" i="0" u="none" strike="noStrike" kern="1200" cap="none" spc="0" normalizeH="0" baseline="0" noProof="0" dirty="0">
                <a:ln>
                  <a:noFill/>
                </a:ln>
                <a:solidFill>
                  <a:srgbClr val="000000"/>
                </a:solidFill>
                <a:effectLst/>
                <a:uLnTx/>
                <a:uFillTx/>
                <a:latin typeface="Arial"/>
                <a:ea typeface="+mn-ea"/>
                <a:cs typeface="Traditional Arabic" pitchFamily="2" charset="-78"/>
              </a:rPr>
              <a:t> مشغل </a:t>
            </a:r>
            <a:r>
              <a:rPr kumimoji="0" lang="en-US" sz="1600" b="1" i="0" u="none" strike="noStrike" kern="1200" cap="none" spc="0" normalizeH="0" baseline="0" noProof="0" dirty="0">
                <a:ln>
                  <a:noFill/>
                </a:ln>
                <a:solidFill>
                  <a:srgbClr val="000000"/>
                </a:solidFill>
                <a:effectLst/>
                <a:uLnTx/>
                <a:uFillTx/>
                <a:latin typeface="Arial"/>
                <a:ea typeface="+mn-ea"/>
                <a:cs typeface="Traditional Arabic" pitchFamily="2" charset="-78"/>
              </a:rPr>
              <a:t>RealPlayer</a:t>
            </a:r>
            <a:endParaRPr kumimoji="0" lang="ar-SA" sz="1600" b="1" i="0" u="none" strike="noStrike" kern="1200" cap="none" spc="0" normalizeH="0" baseline="0" noProof="0" dirty="0">
              <a:ln>
                <a:noFill/>
              </a:ln>
              <a:solidFill>
                <a:srgbClr val="000000"/>
              </a:solidFill>
              <a:effectLst/>
              <a:uLnTx/>
              <a:uFillTx/>
              <a:latin typeface="Arial"/>
              <a:ea typeface="+mn-ea"/>
              <a:cs typeface="Traditional Arabic" pitchFamily="2" charset="-78"/>
            </a:endParaRPr>
          </a:p>
          <a:p>
            <a:pPr marL="0" marR="0" lvl="0" indent="0" algn="r" defTabSz="914400" rtl="1" eaLnBrk="1" fontAlgn="base" latinLnBrk="0" hangingPunct="1">
              <a:lnSpc>
                <a:spcPct val="100000"/>
              </a:lnSpc>
              <a:spcBef>
                <a:spcPct val="0"/>
              </a:spcBef>
              <a:spcAft>
                <a:spcPct val="0"/>
              </a:spcAft>
              <a:buClrTx/>
              <a:buSzTx/>
              <a:buFont typeface="Wingdings 2" pitchFamily="18" charset="2"/>
              <a:buChar char="R"/>
              <a:tabLst/>
              <a:defRPr/>
            </a:pPr>
            <a:endParaRPr kumimoji="0" lang="ar-SA" sz="1600" b="1" i="0" u="none" strike="noStrike" kern="1200" cap="none" spc="0" normalizeH="0" baseline="0" noProof="0" dirty="0">
              <a:ln>
                <a:noFill/>
              </a:ln>
              <a:solidFill>
                <a:srgbClr val="000000"/>
              </a:solidFill>
              <a:effectLst/>
              <a:uLnTx/>
              <a:uFillTx/>
              <a:latin typeface="Arial"/>
              <a:ea typeface="+mn-ea"/>
              <a:cs typeface="Traditional Arabic" pitchFamily="2" charset="-78"/>
            </a:endParaRPr>
          </a:p>
        </p:txBody>
      </p:sp>
      <p:sp>
        <p:nvSpPr>
          <p:cNvPr id="9" name="AutoShape 3"/>
          <p:cNvSpPr>
            <a:spLocks noChangeArrowheads="1"/>
          </p:cNvSpPr>
          <p:nvPr/>
        </p:nvSpPr>
        <p:spPr bwMode="auto">
          <a:xfrm>
            <a:off x="1219200" y="214290"/>
            <a:ext cx="6897687" cy="936625"/>
          </a:xfrm>
          <a:prstGeom prst="roundRect">
            <a:avLst>
              <a:gd name="adj" fmla="val 4167"/>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Narrow" pitchFamily="34" charset="0"/>
              <a:ea typeface="+mn-ea"/>
              <a:cs typeface="Arial"/>
            </a:endParaRPr>
          </a:p>
        </p:txBody>
      </p:sp>
      <p:sp>
        <p:nvSpPr>
          <p:cNvPr id="10" name="AutoShape 4"/>
          <p:cNvSpPr>
            <a:spLocks noChangeArrowheads="1"/>
          </p:cNvSpPr>
          <p:nvPr/>
        </p:nvSpPr>
        <p:spPr bwMode="auto">
          <a:xfrm>
            <a:off x="1403350" y="358753"/>
            <a:ext cx="5942012" cy="639763"/>
          </a:xfrm>
          <a:prstGeom prst="round2DiagRect">
            <a:avLst/>
          </a:prstGeom>
          <a:ln>
            <a:headEnd/>
            <a:tailEnd/>
          </a:ln>
          <a:effectLst>
            <a:glow rad="63500">
              <a:schemeClr val="accent6">
                <a:satMod val="175000"/>
                <a:alpha val="40000"/>
              </a:schemeClr>
            </a:glow>
            <a:outerShdw blurRad="40000" dist="20000" dir="5400000" rotWithShape="0">
              <a:srgbClr val="000000">
                <a:alpha val="38000"/>
              </a:srgbClr>
            </a:outerShdw>
          </a:effectLst>
        </p:spPr>
        <p:style>
          <a:lnRef idx="1">
            <a:schemeClr val="dk1"/>
          </a:lnRef>
          <a:fillRef idx="2">
            <a:schemeClr val="dk1"/>
          </a:fillRef>
          <a:effectRef idx="1">
            <a:schemeClr val="dk1"/>
          </a:effectRef>
          <a:fontRef idx="minor">
            <a:schemeClr val="dk1"/>
          </a:fontRef>
        </p:style>
        <p:txBody>
          <a:bodyPr lIns="27432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0068AE">
                    <a:lumMod val="50000"/>
                  </a:srgbClr>
                </a:solidFill>
                <a:effectLst/>
                <a:uLnTx/>
                <a:uFillTx/>
                <a:latin typeface="Arial"/>
                <a:ea typeface="+mn-ea"/>
                <a:cs typeface="Traditional Arabic" pitchFamily="2" charset="-78"/>
              </a:rPr>
              <a:t>الخطوة الثانية</a:t>
            </a:r>
          </a:p>
        </p:txBody>
      </p:sp>
      <p:sp>
        <p:nvSpPr>
          <p:cNvPr id="11" name="مستطيل ذو زوايا قطرية مستديرة 10"/>
          <p:cNvSpPr/>
          <p:nvPr/>
        </p:nvSpPr>
        <p:spPr>
          <a:xfrm>
            <a:off x="7467600" y="304800"/>
            <a:ext cx="533400" cy="693715"/>
          </a:xfrm>
          <a:prstGeom prst="round2DiagRec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000" b="1" i="0" u="none" strike="noStrike" kern="0" cap="none" spc="0" normalizeH="0" baseline="0" noProof="0" dirty="0">
                <a:ln>
                  <a:noFill/>
                </a:ln>
                <a:solidFill>
                  <a:srgbClr val="000000"/>
                </a:solidFill>
                <a:effectLst/>
                <a:uLnTx/>
                <a:uFillTx/>
                <a:latin typeface="Traditional Arabic" pitchFamily="18" charset="-78"/>
                <a:ea typeface="+mn-ea"/>
                <a:cs typeface="Traditional Arabic" pitchFamily="18" charset="-78"/>
              </a:rPr>
              <a:t>2</a:t>
            </a:r>
            <a:endParaRPr kumimoji="0" lang="en-US" sz="2000" b="1" i="0" u="none" strike="noStrike" kern="0" cap="none" spc="0" normalizeH="0" baseline="0" noProof="0" dirty="0">
              <a:ln>
                <a:noFill/>
              </a:ln>
              <a:solidFill>
                <a:srgbClr val="000000"/>
              </a:solidFill>
              <a:effectLst/>
              <a:uLnTx/>
              <a:uFillTx/>
              <a:latin typeface="Traditional Arabic" pitchFamily="18" charset="-78"/>
              <a:ea typeface="+mn-ea"/>
              <a:cs typeface="Traditional Arabic" pitchFamily="18" charset="-78"/>
            </a:endParaRPr>
          </a:p>
        </p:txBody>
      </p:sp>
      <p:pic>
        <p:nvPicPr>
          <p:cNvPr id="4098" name="Picture 2" descr="My movies icon">
            <a:extLst>
              <a:ext uri="{FF2B5EF4-FFF2-40B4-BE49-F238E27FC236}">
                <a16:creationId xmlns:a16="http://schemas.microsoft.com/office/drawing/2014/main" id="{0009F57D-ECBC-40C9-B767-C6F6BB2C61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590019"/>
            <a:ext cx="16764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evices drive removable media usb pendrive icon">
            <a:extLst>
              <a:ext uri="{FF2B5EF4-FFF2-40B4-BE49-F238E27FC236}">
                <a16:creationId xmlns:a16="http://schemas.microsoft.com/office/drawing/2014/main" id="{C647A954-8F06-4594-9294-EAC4D780C8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75983">
            <a:off x="1082455" y="69034"/>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353108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3BBA6B91-599D-4520-84D7-31496021F352}"/>
              </a:ext>
            </a:extLst>
          </p:cNvPr>
          <p:cNvPicPr>
            <a:picLocks noChangeAspect="1"/>
          </p:cNvPicPr>
          <p:nvPr/>
        </p:nvPicPr>
        <p:blipFill>
          <a:blip r:embed="rId3"/>
          <a:stretch>
            <a:fillRect/>
          </a:stretch>
        </p:blipFill>
        <p:spPr>
          <a:xfrm>
            <a:off x="889001" y="4248376"/>
            <a:ext cx="5048250" cy="1476375"/>
          </a:xfrm>
          <a:prstGeom prst="rect">
            <a:avLst/>
          </a:prstGeom>
        </p:spPr>
      </p:pic>
      <p:sp>
        <p:nvSpPr>
          <p:cNvPr id="675847" name="AutoShape 7"/>
          <p:cNvSpPr>
            <a:spLocks noChangeArrowheads="1"/>
          </p:cNvSpPr>
          <p:nvPr/>
        </p:nvSpPr>
        <p:spPr bwMode="auto">
          <a:xfrm>
            <a:off x="3124200" y="1447800"/>
            <a:ext cx="4992687" cy="733425"/>
          </a:xfrm>
          <a:prstGeom prst="flowChartAlternateProcess">
            <a:avLst/>
          </a:prstGeom>
          <a:ln>
            <a:headEnd/>
            <a:tailEnd/>
          </a:ln>
        </p:spPr>
        <p:style>
          <a:lnRef idx="1">
            <a:schemeClr val="dk1"/>
          </a:lnRef>
          <a:fillRef idx="2">
            <a:schemeClr val="dk1"/>
          </a:fillRef>
          <a:effectRef idx="1">
            <a:schemeClr val="dk1"/>
          </a:effectRef>
          <a:fontRef idx="minor">
            <a:schemeClr val="dk1"/>
          </a:fontRef>
        </p:style>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000000"/>
                </a:solidFill>
                <a:effectLst/>
                <a:uLnTx/>
                <a:uFillTx/>
                <a:latin typeface="Arial"/>
                <a:ea typeface="+mn-ea"/>
                <a:cs typeface="Traditional Arabic" pitchFamily="2" charset="-78"/>
              </a:rPr>
              <a:t>تثبيت مشغلات متنوعة</a:t>
            </a:r>
            <a:endParaRPr kumimoji="0" lang="en-US" sz="3600" b="1" i="0" u="none" strike="noStrike" kern="1200" cap="none" spc="0" normalizeH="0" baseline="0" noProof="0" dirty="0">
              <a:ln>
                <a:noFill/>
              </a:ln>
              <a:solidFill>
                <a:srgbClr val="000000"/>
              </a:solidFill>
              <a:effectLst/>
              <a:uLnTx/>
              <a:uFillTx/>
              <a:latin typeface="Narkisim" pitchFamily="34" charset="-79"/>
              <a:ea typeface="+mn-ea"/>
              <a:cs typeface="Narkisim" pitchFamily="34" charset="-79"/>
            </a:endParaRPr>
          </a:p>
        </p:txBody>
      </p:sp>
      <p:sp>
        <p:nvSpPr>
          <p:cNvPr id="7" name="AutoShape 7"/>
          <p:cNvSpPr>
            <a:spLocks noChangeArrowheads="1"/>
          </p:cNvSpPr>
          <p:nvPr/>
        </p:nvSpPr>
        <p:spPr bwMode="auto">
          <a:xfrm>
            <a:off x="685800" y="5972174"/>
            <a:ext cx="7699375" cy="733426"/>
          </a:xfrm>
          <a:prstGeom prst="flowChartAlternateProcess">
            <a:avLst/>
          </a:prstGeom>
          <a:ln>
            <a:headEnd/>
            <a:tailEnd/>
          </a:ln>
        </p:spPr>
        <p:style>
          <a:lnRef idx="1">
            <a:schemeClr val="dk1"/>
          </a:lnRef>
          <a:fillRef idx="2">
            <a:schemeClr val="dk1"/>
          </a:fillRef>
          <a:effectRef idx="1">
            <a:schemeClr val="dk1"/>
          </a:effectRef>
          <a:fontRef idx="minor">
            <a:schemeClr val="dk1"/>
          </a:fontRef>
        </p:style>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800" b="1" i="0" u="none" strike="noStrike" kern="1200" cap="none" spc="0" normalizeH="0" baseline="0" noProof="0" dirty="0">
                <a:ln>
                  <a:noFill/>
                </a:ln>
                <a:solidFill>
                  <a:srgbClr val="000000"/>
                </a:solidFill>
                <a:effectLst/>
                <a:uLnTx/>
                <a:uFillTx/>
                <a:latin typeface="Arial"/>
                <a:ea typeface="+mn-ea"/>
                <a:cs typeface="Traditional Arabic" pitchFamily="2" charset="-78"/>
              </a:rPr>
              <a:t>استخدم القرص الموجود لتنصيب البرنامج</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800" b="1" i="0" u="none" strike="noStrike" kern="1200" cap="none" spc="0" normalizeH="0" baseline="0" noProof="0" dirty="0">
                <a:ln>
                  <a:noFill/>
                </a:ln>
                <a:solidFill>
                  <a:srgbClr val="000000"/>
                </a:solidFill>
                <a:effectLst/>
                <a:uLnTx/>
                <a:uFillTx/>
                <a:latin typeface="Arial"/>
                <a:ea typeface="+mn-ea"/>
                <a:cs typeface="Traditional Arabic" pitchFamily="2" charset="-78"/>
              </a:rPr>
              <a:t>علما بأنه يمكنك تحميل أحدث الإصدارات من موقع الشركة مباشرة</a:t>
            </a:r>
            <a:endParaRPr kumimoji="0" lang="en-US" sz="1800" b="1" i="0" u="none" strike="noStrike" kern="1200" cap="none" spc="0" normalizeH="0" baseline="0" noProof="0" dirty="0">
              <a:ln>
                <a:noFill/>
              </a:ln>
              <a:solidFill>
                <a:srgbClr val="000000"/>
              </a:solidFill>
              <a:effectLst/>
              <a:uLnTx/>
              <a:uFillTx/>
              <a:latin typeface="Arial"/>
              <a:ea typeface="+mn-ea"/>
              <a:cs typeface="Traditional Arabic" pitchFamily="2" charset="-78"/>
            </a:endParaRPr>
          </a:p>
        </p:txBody>
      </p:sp>
      <p:sp>
        <p:nvSpPr>
          <p:cNvPr id="8" name="AutoShape 7"/>
          <p:cNvSpPr>
            <a:spLocks noChangeArrowheads="1"/>
          </p:cNvSpPr>
          <p:nvPr/>
        </p:nvSpPr>
        <p:spPr bwMode="auto">
          <a:xfrm>
            <a:off x="3138714" y="2335001"/>
            <a:ext cx="4992687" cy="1714501"/>
          </a:xfrm>
          <a:prstGeom prst="flowChartAlternateProcess">
            <a:avLst/>
          </a:prstGeom>
          <a:ln>
            <a:headEnd/>
            <a:tailEnd/>
          </a:ln>
        </p:spPr>
        <p:style>
          <a:lnRef idx="1">
            <a:schemeClr val="dk1"/>
          </a:lnRef>
          <a:fillRef idx="2">
            <a:schemeClr val="dk1"/>
          </a:fillRef>
          <a:effectRef idx="1">
            <a:schemeClr val="dk1"/>
          </a:effectRef>
          <a:fontRef idx="minor">
            <a:schemeClr val="dk1"/>
          </a:fontRef>
        </p:style>
        <p:txBody>
          <a:bodyPr anchor="ctr"/>
          <a:lstStyle/>
          <a:p>
            <a:pPr marL="0" marR="0" lvl="0" indent="0" algn="r" defTabSz="914400" rtl="1" eaLnBrk="1" fontAlgn="base" latinLnBrk="0" hangingPunct="1">
              <a:lnSpc>
                <a:spcPct val="100000"/>
              </a:lnSpc>
              <a:spcBef>
                <a:spcPct val="0"/>
              </a:spcBef>
              <a:spcAft>
                <a:spcPct val="0"/>
              </a:spcAft>
              <a:buClrTx/>
              <a:buSzTx/>
              <a:buFont typeface="Wingdings 2" pitchFamily="18" charset="2"/>
              <a:buChar char="R"/>
              <a:tabLst/>
              <a:defRPr/>
            </a:pPr>
            <a:r>
              <a:rPr kumimoji="0" lang="ar-SA" sz="1800" b="1" i="0" u="none" strike="noStrike" kern="1200" cap="none" spc="0" normalizeH="0" baseline="0" noProof="0" dirty="0">
                <a:ln>
                  <a:noFill/>
                </a:ln>
                <a:solidFill>
                  <a:srgbClr val="000000"/>
                </a:solidFill>
                <a:effectLst/>
                <a:uLnTx/>
                <a:uFillTx/>
                <a:latin typeface="Arial"/>
                <a:ea typeface="+mn-ea"/>
                <a:cs typeface="Traditional Arabic" pitchFamily="2" charset="-78"/>
              </a:rPr>
              <a:t> مشغل الفلاش </a:t>
            </a:r>
            <a:r>
              <a:rPr kumimoji="0" lang="en-US" sz="1600" b="1" i="0" u="none" strike="noStrike" kern="1200" cap="none" spc="0" normalizeH="0" baseline="0" noProof="0" dirty="0">
                <a:ln>
                  <a:noFill/>
                </a:ln>
                <a:solidFill>
                  <a:srgbClr val="000000"/>
                </a:solidFill>
                <a:effectLst/>
                <a:uLnTx/>
                <a:uFillTx/>
                <a:latin typeface="Arial"/>
                <a:ea typeface="+mn-ea"/>
                <a:cs typeface="Traditional Arabic" pitchFamily="2" charset="-78"/>
              </a:rPr>
              <a:t>Adobe Flash Player</a:t>
            </a:r>
            <a:endParaRPr kumimoji="0" lang="ar-SA" sz="1600" b="1" i="0" u="none" strike="noStrike" kern="1200" cap="none" spc="0" normalizeH="0" baseline="0" noProof="0" dirty="0">
              <a:ln>
                <a:noFill/>
              </a:ln>
              <a:solidFill>
                <a:srgbClr val="000000"/>
              </a:solidFill>
              <a:effectLst/>
              <a:uLnTx/>
              <a:uFillTx/>
              <a:latin typeface="Arial"/>
              <a:ea typeface="+mn-ea"/>
              <a:cs typeface="Traditional Arabic" pitchFamily="2" charset="-78"/>
            </a:endParaRPr>
          </a:p>
          <a:p>
            <a:pPr marL="0" marR="0" lvl="0" indent="0" algn="r" defTabSz="914400" rtl="1" eaLnBrk="1" fontAlgn="base" latinLnBrk="0" hangingPunct="1">
              <a:lnSpc>
                <a:spcPct val="100000"/>
              </a:lnSpc>
              <a:spcBef>
                <a:spcPct val="0"/>
              </a:spcBef>
              <a:spcAft>
                <a:spcPct val="0"/>
              </a:spcAft>
              <a:buClrTx/>
              <a:buSzTx/>
              <a:buFont typeface="Wingdings 2" pitchFamily="18" charset="2"/>
              <a:buChar char="R"/>
              <a:tabLst/>
              <a:defRPr/>
            </a:pPr>
            <a:r>
              <a:rPr kumimoji="0" lang="ar-SA" sz="1600" b="1" i="0" u="none" strike="noStrike" kern="1200" cap="none" spc="0" normalizeH="0" baseline="0" noProof="0" dirty="0">
                <a:ln>
                  <a:noFill/>
                </a:ln>
                <a:solidFill>
                  <a:srgbClr val="000000"/>
                </a:solidFill>
                <a:effectLst/>
                <a:uLnTx/>
                <a:uFillTx/>
                <a:latin typeface="Arial"/>
                <a:ea typeface="+mn-ea"/>
                <a:cs typeface="Traditional Arabic" pitchFamily="2" charset="-78"/>
              </a:rPr>
              <a:t> مشغل</a:t>
            </a:r>
            <a:r>
              <a:rPr kumimoji="0" lang="en-US" sz="1600" b="1" i="0" u="none" strike="noStrike" kern="1200" cap="none" spc="0" normalizeH="0" baseline="0" noProof="0" dirty="0">
                <a:ln>
                  <a:noFill/>
                </a:ln>
                <a:solidFill>
                  <a:srgbClr val="000000"/>
                </a:solidFill>
                <a:effectLst/>
                <a:uLnTx/>
                <a:uFillTx/>
                <a:latin typeface="Arial"/>
                <a:ea typeface="+mn-ea"/>
                <a:cs typeface="Traditional Arabic" pitchFamily="2" charset="-78"/>
              </a:rPr>
              <a:t>Adobe Air</a:t>
            </a:r>
            <a:endParaRPr kumimoji="0" lang="ar-SA" sz="1800" b="1" i="0" u="none" strike="noStrike" kern="1200" cap="none" spc="0" normalizeH="0" baseline="0" noProof="0" dirty="0">
              <a:ln>
                <a:noFill/>
              </a:ln>
              <a:solidFill>
                <a:srgbClr val="000000"/>
              </a:solidFill>
              <a:effectLst/>
              <a:uLnTx/>
              <a:uFillTx/>
              <a:latin typeface="Arial"/>
              <a:ea typeface="+mn-ea"/>
              <a:cs typeface="Traditional Arabic" pitchFamily="2" charset="-78"/>
            </a:endParaRPr>
          </a:p>
          <a:p>
            <a:pPr marL="0" marR="0" lvl="0" indent="0" algn="r" defTabSz="914400" rtl="1" eaLnBrk="1" fontAlgn="base" latinLnBrk="0" hangingPunct="1">
              <a:lnSpc>
                <a:spcPct val="100000"/>
              </a:lnSpc>
              <a:spcBef>
                <a:spcPct val="0"/>
              </a:spcBef>
              <a:spcAft>
                <a:spcPct val="0"/>
              </a:spcAft>
              <a:buClrTx/>
              <a:buSzTx/>
              <a:buFont typeface="Wingdings 2" pitchFamily="18" charset="2"/>
              <a:buChar char="R"/>
              <a:tabLst/>
              <a:defRPr/>
            </a:pPr>
            <a:r>
              <a:rPr kumimoji="0" lang="ar-SA" sz="1800" b="1" i="0" u="none" strike="noStrike" kern="1200" cap="none" spc="0" normalizeH="0" baseline="0" noProof="0" dirty="0">
                <a:ln>
                  <a:noFill/>
                </a:ln>
                <a:solidFill>
                  <a:srgbClr val="000000"/>
                </a:solidFill>
                <a:effectLst/>
                <a:uLnTx/>
                <a:uFillTx/>
                <a:latin typeface="Arial"/>
                <a:ea typeface="+mn-ea"/>
                <a:cs typeface="Traditional Arabic" pitchFamily="2" charset="-78"/>
              </a:rPr>
              <a:t> مشغل ملفات شوك </a:t>
            </a:r>
            <a:r>
              <a:rPr kumimoji="0" lang="en-US" sz="1800" b="1" i="0" u="none" strike="noStrike" kern="1200" cap="none" spc="0" normalizeH="0" baseline="0" noProof="0" dirty="0">
                <a:ln>
                  <a:noFill/>
                </a:ln>
                <a:solidFill>
                  <a:srgbClr val="000000"/>
                </a:solidFill>
                <a:effectLst/>
                <a:uLnTx/>
                <a:uFillTx/>
                <a:latin typeface="Arial"/>
                <a:ea typeface="+mn-ea"/>
                <a:cs typeface="Traditional Arabic" pitchFamily="2" charset="-78"/>
              </a:rPr>
              <a:t>Adobe Shockwave Player</a:t>
            </a:r>
            <a:endParaRPr kumimoji="0" lang="ar-SA" sz="1800" b="1" i="0" u="none" strike="noStrike" kern="1200" cap="none" spc="0" normalizeH="0" baseline="0" noProof="0" dirty="0">
              <a:ln>
                <a:noFill/>
              </a:ln>
              <a:solidFill>
                <a:srgbClr val="000000"/>
              </a:solidFill>
              <a:effectLst/>
              <a:uLnTx/>
              <a:uFillTx/>
              <a:latin typeface="Arial"/>
              <a:ea typeface="+mn-ea"/>
              <a:cs typeface="Traditional Arabic" pitchFamily="2" charset="-78"/>
            </a:endParaRPr>
          </a:p>
          <a:p>
            <a:pPr marL="0" marR="0" lvl="0" indent="0" algn="r" defTabSz="914400" rtl="1" eaLnBrk="1" fontAlgn="base" latinLnBrk="0" hangingPunct="1">
              <a:lnSpc>
                <a:spcPct val="100000"/>
              </a:lnSpc>
              <a:spcBef>
                <a:spcPct val="0"/>
              </a:spcBef>
              <a:spcAft>
                <a:spcPct val="0"/>
              </a:spcAft>
              <a:buClrTx/>
              <a:buSzTx/>
              <a:buFont typeface="Wingdings 2" pitchFamily="18" charset="2"/>
              <a:buChar char="R"/>
              <a:tabLst/>
              <a:defRPr/>
            </a:pPr>
            <a:r>
              <a:rPr kumimoji="0" lang="ar-SA" sz="1800" b="1" i="0" u="none" strike="noStrike" kern="1200" cap="none" spc="0" normalizeH="0" baseline="0" noProof="0" dirty="0">
                <a:ln>
                  <a:noFill/>
                </a:ln>
                <a:solidFill>
                  <a:srgbClr val="000000"/>
                </a:solidFill>
                <a:effectLst/>
                <a:uLnTx/>
                <a:uFillTx/>
                <a:latin typeface="Arial"/>
                <a:ea typeface="+mn-ea"/>
                <a:cs typeface="Traditional Arabic" pitchFamily="2" charset="-78"/>
              </a:rPr>
              <a:t> مشغل ملفات </a:t>
            </a:r>
            <a:r>
              <a:rPr kumimoji="0" lang="en-US" sz="1800" b="1" i="0" u="none" strike="noStrike" kern="1200" cap="none" spc="0" normalizeH="0" baseline="0" noProof="0" dirty="0">
                <a:ln>
                  <a:noFill/>
                </a:ln>
                <a:solidFill>
                  <a:srgbClr val="000000"/>
                </a:solidFill>
                <a:effectLst/>
                <a:uLnTx/>
                <a:uFillTx/>
                <a:latin typeface="Arial"/>
                <a:ea typeface="+mn-ea"/>
                <a:cs typeface="Traditional Arabic" pitchFamily="2" charset="-78"/>
              </a:rPr>
              <a:t>QuickTime</a:t>
            </a:r>
            <a:endParaRPr kumimoji="0" lang="ar-SA" sz="1800" b="1" i="0" u="none" strike="noStrike" kern="1200" cap="none" spc="0" normalizeH="0" baseline="0" noProof="0" dirty="0">
              <a:ln>
                <a:noFill/>
              </a:ln>
              <a:solidFill>
                <a:srgbClr val="000000"/>
              </a:solidFill>
              <a:effectLst/>
              <a:uLnTx/>
              <a:uFillTx/>
              <a:latin typeface="Arial"/>
              <a:ea typeface="+mn-ea"/>
              <a:cs typeface="Traditional Arabic" pitchFamily="2" charset="-78"/>
            </a:endParaRPr>
          </a:p>
          <a:p>
            <a:pPr marL="0" marR="0" lvl="0" indent="0" algn="r" defTabSz="914400" rtl="1" eaLnBrk="1" fontAlgn="base" latinLnBrk="0" hangingPunct="1">
              <a:lnSpc>
                <a:spcPct val="100000"/>
              </a:lnSpc>
              <a:spcBef>
                <a:spcPct val="0"/>
              </a:spcBef>
              <a:spcAft>
                <a:spcPct val="0"/>
              </a:spcAft>
              <a:buClrTx/>
              <a:buSzTx/>
              <a:buFont typeface="Wingdings 2" pitchFamily="18" charset="2"/>
              <a:buChar char="R"/>
              <a:tabLst/>
              <a:defRPr/>
            </a:pPr>
            <a:r>
              <a:rPr kumimoji="0" lang="ar-SA" sz="1800" b="1" i="0" u="none" strike="noStrike" kern="1200" cap="none" spc="0" normalizeH="0" baseline="0" noProof="0" dirty="0">
                <a:ln>
                  <a:noFill/>
                </a:ln>
                <a:solidFill>
                  <a:srgbClr val="000000"/>
                </a:solidFill>
                <a:effectLst/>
                <a:uLnTx/>
                <a:uFillTx/>
                <a:latin typeface="Arial"/>
                <a:ea typeface="+mn-ea"/>
                <a:cs typeface="Traditional Arabic" pitchFamily="2" charset="-78"/>
              </a:rPr>
              <a:t> برنامج </a:t>
            </a:r>
            <a:r>
              <a:rPr kumimoji="0" lang="en-US" sz="1800" b="1" i="0" u="none" strike="noStrike" kern="1200" cap="none" spc="0" normalizeH="0" baseline="0" noProof="0" dirty="0">
                <a:ln>
                  <a:noFill/>
                </a:ln>
                <a:solidFill>
                  <a:srgbClr val="000000"/>
                </a:solidFill>
                <a:effectLst/>
                <a:uLnTx/>
                <a:uFillTx/>
                <a:latin typeface="Arial"/>
                <a:ea typeface="+mn-ea"/>
                <a:cs typeface="Traditional Arabic" pitchFamily="2" charset="-78"/>
              </a:rPr>
              <a:t>iTunes</a:t>
            </a:r>
          </a:p>
        </p:txBody>
      </p:sp>
      <p:pic>
        <p:nvPicPr>
          <p:cNvPr id="73730" name="Picture 2" descr="Get Adobe Flash Player">
            <a:hlinkClick r:id="rId4"/>
          </p:cNvPr>
          <p:cNvPicPr>
            <a:picLocks noChangeAspect="1" noChangeArrowheads="1"/>
          </p:cNvPicPr>
          <p:nvPr/>
        </p:nvPicPr>
        <p:blipFill>
          <a:blip r:embed="rId5" cstate="print"/>
          <a:srcRect/>
          <a:stretch>
            <a:fillRect/>
          </a:stretch>
        </p:blipFill>
        <p:spPr bwMode="auto">
          <a:xfrm>
            <a:off x="7318375" y="4899836"/>
            <a:ext cx="1066800" cy="314326"/>
          </a:xfrm>
          <a:prstGeom prst="rect">
            <a:avLst/>
          </a:prstGeom>
          <a:noFill/>
        </p:spPr>
      </p:pic>
      <p:pic>
        <p:nvPicPr>
          <p:cNvPr id="105474" name="Picture 2" descr="http://t2.gstatic.com/images?q=tbn:fZc6ZYRPzD4OgM:http://4.bp.blogspot.com/_NMiwSBh6TsE/SMkwp86Z4KI/AAAAAAAAAlQ/OgzYta_0vX4/s320/itunes-logo.jpg">
            <a:hlinkClick r:id="rId6"/>
          </p:cNvPr>
          <p:cNvPicPr>
            <a:picLocks noChangeAspect="1" noChangeArrowheads="1"/>
          </p:cNvPicPr>
          <p:nvPr/>
        </p:nvPicPr>
        <p:blipFill>
          <a:blip r:embed="rId7" cstate="print"/>
          <a:srcRect/>
          <a:stretch>
            <a:fillRect/>
          </a:stretch>
        </p:blipFill>
        <p:spPr bwMode="auto">
          <a:xfrm>
            <a:off x="6064249" y="4419601"/>
            <a:ext cx="1291786" cy="1314450"/>
          </a:xfrm>
          <a:prstGeom prst="rect">
            <a:avLst/>
          </a:prstGeom>
          <a:ln>
            <a:noFill/>
          </a:ln>
          <a:effectLst>
            <a:softEdge rad="112500"/>
          </a:effectLst>
        </p:spPr>
      </p:pic>
      <p:pic>
        <p:nvPicPr>
          <p:cNvPr id="51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9463988">
            <a:off x="-63727" y="3929174"/>
            <a:ext cx="2152650"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AutoShape 3"/>
          <p:cNvSpPr>
            <a:spLocks noChangeArrowheads="1"/>
          </p:cNvSpPr>
          <p:nvPr/>
        </p:nvSpPr>
        <p:spPr bwMode="auto">
          <a:xfrm>
            <a:off x="1219200" y="214290"/>
            <a:ext cx="6897687" cy="936625"/>
          </a:xfrm>
          <a:prstGeom prst="roundRect">
            <a:avLst>
              <a:gd name="adj" fmla="val 4167"/>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Narrow" pitchFamily="34" charset="0"/>
              <a:ea typeface="+mn-ea"/>
              <a:cs typeface="Arial"/>
            </a:endParaRPr>
          </a:p>
        </p:txBody>
      </p:sp>
      <p:sp>
        <p:nvSpPr>
          <p:cNvPr id="13" name="AutoShape 4"/>
          <p:cNvSpPr>
            <a:spLocks noChangeArrowheads="1"/>
          </p:cNvSpPr>
          <p:nvPr/>
        </p:nvSpPr>
        <p:spPr bwMode="auto">
          <a:xfrm>
            <a:off x="1403350" y="358753"/>
            <a:ext cx="5942012" cy="639763"/>
          </a:xfrm>
          <a:prstGeom prst="round2DiagRect">
            <a:avLst/>
          </a:prstGeom>
          <a:ln>
            <a:headEnd/>
            <a:tailEnd/>
          </a:ln>
          <a:effectLst>
            <a:glow rad="63500">
              <a:schemeClr val="accent6">
                <a:satMod val="175000"/>
                <a:alpha val="40000"/>
              </a:schemeClr>
            </a:glow>
            <a:outerShdw blurRad="40000" dist="20000" dir="5400000" rotWithShape="0">
              <a:srgbClr val="000000">
                <a:alpha val="38000"/>
              </a:srgbClr>
            </a:outerShdw>
          </a:effectLst>
        </p:spPr>
        <p:style>
          <a:lnRef idx="1">
            <a:schemeClr val="dk1"/>
          </a:lnRef>
          <a:fillRef idx="2">
            <a:schemeClr val="dk1"/>
          </a:fillRef>
          <a:effectRef idx="1">
            <a:schemeClr val="dk1"/>
          </a:effectRef>
          <a:fontRef idx="minor">
            <a:schemeClr val="dk1"/>
          </a:fontRef>
        </p:style>
        <p:txBody>
          <a:bodyPr lIns="27432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0068AE">
                    <a:lumMod val="50000"/>
                  </a:srgbClr>
                </a:solidFill>
                <a:effectLst/>
                <a:uLnTx/>
                <a:uFillTx/>
                <a:latin typeface="Arial"/>
                <a:ea typeface="+mn-ea"/>
                <a:cs typeface="Traditional Arabic" pitchFamily="2" charset="-78"/>
              </a:rPr>
              <a:t>الخطوة الثالثة</a:t>
            </a:r>
          </a:p>
        </p:txBody>
      </p:sp>
      <p:sp>
        <p:nvSpPr>
          <p:cNvPr id="14" name="مستطيل ذو زوايا قطرية مستديرة 13"/>
          <p:cNvSpPr/>
          <p:nvPr/>
        </p:nvSpPr>
        <p:spPr>
          <a:xfrm>
            <a:off x="7467600" y="304800"/>
            <a:ext cx="533400" cy="693715"/>
          </a:xfrm>
          <a:prstGeom prst="round2DiagRec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000" b="1" i="0" u="none" strike="noStrike" kern="0" cap="none" spc="0" normalizeH="0" baseline="0" noProof="0" dirty="0">
                <a:ln>
                  <a:noFill/>
                </a:ln>
                <a:solidFill>
                  <a:srgbClr val="000000"/>
                </a:solidFill>
                <a:effectLst/>
                <a:uLnTx/>
                <a:uFillTx/>
                <a:latin typeface="Traditional Arabic" pitchFamily="18" charset="-78"/>
                <a:ea typeface="+mn-ea"/>
                <a:cs typeface="Traditional Arabic" pitchFamily="18" charset="-78"/>
              </a:rPr>
              <a:t>3</a:t>
            </a:r>
            <a:endParaRPr kumimoji="0" lang="en-US" sz="2000" b="1" i="0" u="none" strike="noStrike" kern="0" cap="none" spc="0" normalizeH="0" baseline="0" noProof="0" dirty="0">
              <a:ln>
                <a:noFill/>
              </a:ln>
              <a:solidFill>
                <a:srgbClr val="000000"/>
              </a:solidFill>
              <a:effectLst/>
              <a:uLnTx/>
              <a:uFillTx/>
              <a:latin typeface="Traditional Arabic" pitchFamily="18" charset="-78"/>
              <a:ea typeface="+mn-ea"/>
              <a:cs typeface="Traditional Arabic" pitchFamily="18" charset="-78"/>
            </a:endParaRPr>
          </a:p>
        </p:txBody>
      </p:sp>
      <p:pic>
        <p:nvPicPr>
          <p:cNvPr id="6146" name="Picture 2" descr="osd folder b videos icon">
            <a:extLst>
              <a:ext uri="{FF2B5EF4-FFF2-40B4-BE49-F238E27FC236}">
                <a16:creationId xmlns:a16="http://schemas.microsoft.com/office/drawing/2014/main" id="{68649C1C-1EDA-4D61-8217-39E596944CC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2998" y="1480445"/>
            <a:ext cx="1806802" cy="18068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Devices drive removable media usb pendrive icon">
            <a:extLst>
              <a:ext uri="{FF2B5EF4-FFF2-40B4-BE49-F238E27FC236}">
                <a16:creationId xmlns:a16="http://schemas.microsoft.com/office/drawing/2014/main" id="{59428381-B9ED-4C85-B4EC-8B87ADCD685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175983">
            <a:off x="1082455" y="69034"/>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574264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7" name="AutoShape 7"/>
          <p:cNvSpPr>
            <a:spLocks noChangeArrowheads="1"/>
          </p:cNvSpPr>
          <p:nvPr/>
        </p:nvSpPr>
        <p:spPr bwMode="auto">
          <a:xfrm>
            <a:off x="1841500" y="1271587"/>
            <a:ext cx="5854700" cy="533399"/>
          </a:xfrm>
          <a:prstGeom prst="flowChartAlternateProcess">
            <a:avLst/>
          </a:prstGeom>
          <a:ln>
            <a:headEnd/>
            <a:tailEnd/>
          </a:ln>
        </p:spPr>
        <p:style>
          <a:lnRef idx="1">
            <a:schemeClr val="dk1"/>
          </a:lnRef>
          <a:fillRef idx="2">
            <a:schemeClr val="dk1"/>
          </a:fillRef>
          <a:effectRef idx="1">
            <a:schemeClr val="dk1"/>
          </a:effectRef>
          <a:fontRef idx="minor">
            <a:schemeClr val="dk1"/>
          </a:fontRef>
        </p:style>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000000"/>
                </a:solidFill>
                <a:effectLst/>
                <a:uLnTx/>
                <a:uFillTx/>
                <a:latin typeface="Arial"/>
                <a:ea typeface="+mn-ea"/>
                <a:cs typeface="Traditional Arabic" pitchFamily="2" charset="-78"/>
              </a:rPr>
              <a:t>تثبيت برنامج تحويل الصيغ</a:t>
            </a:r>
            <a:endParaRPr kumimoji="0" lang="en-US" sz="3200" b="1" i="0" u="none" strike="noStrike" kern="1200" cap="none" spc="0" normalizeH="0" baseline="0" noProof="0" dirty="0">
              <a:ln>
                <a:noFill/>
              </a:ln>
              <a:solidFill>
                <a:srgbClr val="000000"/>
              </a:solidFill>
              <a:effectLst/>
              <a:uLnTx/>
              <a:uFillTx/>
              <a:latin typeface="Narkisim" pitchFamily="34" charset="-79"/>
              <a:ea typeface="+mn-ea"/>
              <a:cs typeface="Narkisim" pitchFamily="34" charset="-79"/>
            </a:endParaRPr>
          </a:p>
        </p:txBody>
      </p:sp>
      <p:sp>
        <p:nvSpPr>
          <p:cNvPr id="7" name="AutoShape 7"/>
          <p:cNvSpPr>
            <a:spLocks noChangeArrowheads="1"/>
          </p:cNvSpPr>
          <p:nvPr/>
        </p:nvSpPr>
        <p:spPr bwMode="auto">
          <a:xfrm>
            <a:off x="1219200" y="6248400"/>
            <a:ext cx="6897687" cy="457200"/>
          </a:xfrm>
          <a:prstGeom prst="flowChartAlternateProcess">
            <a:avLst/>
          </a:prstGeom>
          <a:ln>
            <a:headEnd/>
            <a:tailEnd/>
          </a:ln>
        </p:spPr>
        <p:style>
          <a:lnRef idx="1">
            <a:schemeClr val="dk1"/>
          </a:lnRef>
          <a:fillRef idx="2">
            <a:schemeClr val="dk1"/>
          </a:fillRef>
          <a:effectRef idx="1">
            <a:schemeClr val="dk1"/>
          </a:effectRef>
          <a:fontRef idx="minor">
            <a:schemeClr val="dk1"/>
          </a:fontRef>
        </p:style>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800" b="1" i="0" u="none" strike="noStrike" kern="1200" cap="none" spc="0" normalizeH="0" baseline="0" noProof="0" dirty="0">
                <a:ln>
                  <a:noFill/>
                </a:ln>
                <a:solidFill>
                  <a:srgbClr val="000000"/>
                </a:solidFill>
                <a:effectLst/>
                <a:uLnTx/>
                <a:uFillTx/>
                <a:latin typeface="Arial"/>
                <a:ea typeface="+mn-ea"/>
                <a:cs typeface="Traditional Arabic" pitchFamily="2" charset="-78"/>
              </a:rPr>
              <a:t>استخدم القرص الموجود</a:t>
            </a:r>
            <a:r>
              <a:rPr kumimoji="0" lang="en-US" sz="1800" b="1" i="0" u="none" strike="noStrike" kern="1200" cap="none" spc="0" normalizeH="0" baseline="0" noProof="0" dirty="0">
                <a:ln>
                  <a:noFill/>
                </a:ln>
                <a:solidFill>
                  <a:srgbClr val="000000"/>
                </a:solidFill>
                <a:effectLst/>
                <a:uLnTx/>
                <a:uFillTx/>
                <a:latin typeface="Arial"/>
                <a:ea typeface="+mn-ea"/>
                <a:cs typeface="Traditional Arabic" pitchFamily="2" charset="-78"/>
              </a:rPr>
              <a:t> </a:t>
            </a:r>
            <a:r>
              <a:rPr kumimoji="0" lang="ar-SA" sz="1800" b="1" i="0" u="none" strike="noStrike" kern="1200" cap="none" spc="0" normalizeH="0" baseline="0" noProof="0" dirty="0">
                <a:ln>
                  <a:noFill/>
                </a:ln>
                <a:solidFill>
                  <a:srgbClr val="000000"/>
                </a:solidFill>
                <a:effectLst/>
                <a:uLnTx/>
                <a:uFillTx/>
                <a:latin typeface="Arial"/>
                <a:ea typeface="+mn-ea"/>
                <a:cs typeface="Traditional Arabic" pitchFamily="2" charset="-78"/>
              </a:rPr>
              <a:t>لتنصيب البرنامج</a:t>
            </a:r>
            <a:endParaRPr kumimoji="0" lang="en-US" sz="1800" b="1" i="0" u="none" strike="noStrike" kern="1200" cap="none" spc="0" normalizeH="0" baseline="0" noProof="0" dirty="0">
              <a:ln>
                <a:noFill/>
              </a:ln>
              <a:solidFill>
                <a:srgbClr val="000000"/>
              </a:solidFill>
              <a:effectLst/>
              <a:uLnTx/>
              <a:uFillTx/>
              <a:latin typeface="Arial"/>
              <a:ea typeface="+mn-ea"/>
              <a:cs typeface="Traditional Arabic" pitchFamily="2" charset="-78"/>
            </a:endParaRPr>
          </a:p>
        </p:txBody>
      </p:sp>
      <p:sp>
        <p:nvSpPr>
          <p:cNvPr id="8" name="AutoShape 7"/>
          <p:cNvSpPr>
            <a:spLocks noChangeArrowheads="1"/>
          </p:cNvSpPr>
          <p:nvPr/>
        </p:nvSpPr>
        <p:spPr bwMode="auto">
          <a:xfrm>
            <a:off x="1841500" y="1857374"/>
            <a:ext cx="5854700" cy="733426"/>
          </a:xfrm>
          <a:prstGeom prst="flowChartAlternateProcess">
            <a:avLst/>
          </a:prstGeom>
          <a:ln>
            <a:headEnd/>
            <a:tailEnd/>
          </a:ln>
        </p:spPr>
        <p:style>
          <a:lnRef idx="1">
            <a:schemeClr val="dk1"/>
          </a:lnRef>
          <a:fillRef idx="2">
            <a:schemeClr val="dk1"/>
          </a:fillRef>
          <a:effectRef idx="1">
            <a:schemeClr val="dk1"/>
          </a:effectRef>
          <a:fontRef idx="minor">
            <a:schemeClr val="dk1"/>
          </a:fontRef>
        </p:style>
        <p:txBody>
          <a:bodyPr anchor="ctr"/>
          <a:lstStyle/>
          <a:p>
            <a:pPr marL="0" marR="0" lvl="0" indent="0" algn="ctr" defTabSz="914400" rtl="1" eaLnBrk="1" fontAlgn="base" latinLnBrk="0" hangingPunct="1">
              <a:lnSpc>
                <a:spcPct val="100000"/>
              </a:lnSpc>
              <a:spcBef>
                <a:spcPct val="0"/>
              </a:spcBef>
              <a:spcAft>
                <a:spcPct val="0"/>
              </a:spcAft>
              <a:buClrTx/>
              <a:buSzTx/>
              <a:buFont typeface="Wingdings 2" pitchFamily="18" charset="2"/>
              <a:buChar char="R"/>
              <a:tabLst/>
              <a:defRPr/>
            </a:pPr>
            <a:r>
              <a:rPr kumimoji="0" lang="ar-SA" sz="1800" b="1" i="0" u="none" strike="noStrike" kern="1200" cap="none" spc="0" normalizeH="0" baseline="0" noProof="0" dirty="0">
                <a:ln>
                  <a:noFill/>
                </a:ln>
                <a:solidFill>
                  <a:srgbClr val="000000"/>
                </a:solidFill>
                <a:effectLst/>
                <a:uLnTx/>
                <a:uFillTx/>
                <a:latin typeface="Arial"/>
                <a:ea typeface="+mn-ea"/>
                <a:cs typeface="Traditional Arabic" pitchFamily="2" charset="-78"/>
              </a:rPr>
              <a:t> برنامج </a:t>
            </a:r>
            <a:r>
              <a:rPr kumimoji="0" lang="en-US" sz="1800" b="1" i="0" u="none" strike="noStrike" kern="1200" cap="none" spc="0" normalizeH="0" baseline="0" noProof="0" dirty="0">
                <a:ln>
                  <a:noFill/>
                </a:ln>
                <a:solidFill>
                  <a:srgbClr val="000000"/>
                </a:solidFill>
                <a:effectLst/>
                <a:uLnTx/>
                <a:uFillTx/>
                <a:latin typeface="Arial"/>
                <a:ea typeface="+mn-ea"/>
                <a:cs typeface="Traditional Arabic" pitchFamily="2" charset="-78"/>
              </a:rPr>
              <a:t>Free Studio </a:t>
            </a:r>
            <a:r>
              <a:rPr kumimoji="0" lang="ar-SA" sz="1800" b="1" i="0" u="none" strike="noStrike" kern="1200" cap="none" spc="0" normalizeH="0" baseline="0" noProof="0" dirty="0">
                <a:ln>
                  <a:noFill/>
                </a:ln>
                <a:solidFill>
                  <a:srgbClr val="000000"/>
                </a:solidFill>
                <a:effectLst/>
                <a:uLnTx/>
                <a:uFillTx/>
                <a:latin typeface="Arial"/>
                <a:ea typeface="+mn-ea"/>
                <a:cs typeface="Traditional Arabic" pitchFamily="2" charset="-78"/>
              </a:rPr>
              <a:t> المجاني</a:t>
            </a:r>
          </a:p>
          <a:p>
            <a:pPr marL="0" marR="0" lvl="0" indent="0" algn="ctr" defTabSz="914400" rtl="1" eaLnBrk="1" fontAlgn="base" latinLnBrk="0" hangingPunct="1">
              <a:lnSpc>
                <a:spcPct val="100000"/>
              </a:lnSpc>
              <a:spcBef>
                <a:spcPct val="0"/>
              </a:spcBef>
              <a:spcAft>
                <a:spcPct val="0"/>
              </a:spcAft>
              <a:buClrTx/>
              <a:buSzTx/>
              <a:buFont typeface="Wingdings 2" pitchFamily="18" charset="2"/>
              <a:buChar char="R"/>
              <a:tabLst/>
              <a:defRPr/>
            </a:pPr>
            <a:r>
              <a:rPr kumimoji="0" lang="ar-SA" sz="1800" b="1" i="0" u="none" strike="noStrike" kern="1200" cap="none" spc="0" normalizeH="0" baseline="0" noProof="0" dirty="0">
                <a:ln>
                  <a:noFill/>
                </a:ln>
                <a:solidFill>
                  <a:srgbClr val="000000"/>
                </a:solidFill>
                <a:effectLst/>
                <a:uLnTx/>
                <a:uFillTx/>
                <a:latin typeface="Arial"/>
                <a:ea typeface="+mn-ea"/>
                <a:cs typeface="Traditional Arabic" pitchFamily="2" charset="-78"/>
              </a:rPr>
              <a:t>و برنامج فورمات </a:t>
            </a:r>
            <a:r>
              <a:rPr kumimoji="0" lang="ar-SA" sz="1800" b="1" i="0" u="none" strike="noStrike" kern="1200" cap="none" spc="0" normalizeH="0" baseline="0" noProof="0" dirty="0" err="1">
                <a:ln>
                  <a:noFill/>
                </a:ln>
                <a:solidFill>
                  <a:srgbClr val="000000"/>
                </a:solidFill>
                <a:effectLst/>
                <a:uLnTx/>
                <a:uFillTx/>
                <a:latin typeface="Arial"/>
                <a:ea typeface="+mn-ea"/>
                <a:cs typeface="Traditional Arabic" pitchFamily="2" charset="-78"/>
              </a:rPr>
              <a:t>فاكتوري</a:t>
            </a:r>
            <a:r>
              <a:rPr kumimoji="0" lang="ar-SA" sz="1800" b="1" i="0" u="none" strike="noStrike" kern="1200" cap="none" spc="0" normalizeH="0" baseline="0" noProof="0" dirty="0">
                <a:ln>
                  <a:noFill/>
                </a:ln>
                <a:solidFill>
                  <a:srgbClr val="000000"/>
                </a:solidFill>
                <a:effectLst/>
                <a:uLnTx/>
                <a:uFillTx/>
                <a:latin typeface="Arial"/>
                <a:ea typeface="+mn-ea"/>
                <a:cs typeface="Traditional Arabic" pitchFamily="2" charset="-78"/>
              </a:rPr>
              <a:t> </a:t>
            </a:r>
            <a:r>
              <a:rPr kumimoji="0" lang="en-US" sz="1800" b="1" i="0" u="none" strike="noStrike" kern="1200" cap="none" spc="0" normalizeH="0" baseline="0" noProof="0" dirty="0">
                <a:ln>
                  <a:noFill/>
                </a:ln>
                <a:solidFill>
                  <a:srgbClr val="000000"/>
                </a:solidFill>
                <a:effectLst/>
                <a:uLnTx/>
                <a:uFillTx/>
                <a:latin typeface="Arial"/>
                <a:ea typeface="+mn-ea"/>
                <a:cs typeface="Traditional Arabic" pitchFamily="2" charset="-78"/>
              </a:rPr>
              <a:t>Format Factory</a:t>
            </a:r>
          </a:p>
        </p:txBody>
      </p:sp>
      <p:sp>
        <p:nvSpPr>
          <p:cNvPr id="10" name="AutoShape 3"/>
          <p:cNvSpPr>
            <a:spLocks noChangeArrowheads="1"/>
          </p:cNvSpPr>
          <p:nvPr/>
        </p:nvSpPr>
        <p:spPr bwMode="auto">
          <a:xfrm>
            <a:off x="1219200" y="214290"/>
            <a:ext cx="6897687" cy="936625"/>
          </a:xfrm>
          <a:prstGeom prst="roundRect">
            <a:avLst>
              <a:gd name="adj" fmla="val 4167"/>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Narrow" pitchFamily="34" charset="0"/>
              <a:ea typeface="+mn-ea"/>
              <a:cs typeface="Arial"/>
            </a:endParaRPr>
          </a:p>
        </p:txBody>
      </p:sp>
      <p:sp>
        <p:nvSpPr>
          <p:cNvPr id="11" name="AutoShape 4"/>
          <p:cNvSpPr>
            <a:spLocks noChangeArrowheads="1"/>
          </p:cNvSpPr>
          <p:nvPr/>
        </p:nvSpPr>
        <p:spPr bwMode="auto">
          <a:xfrm>
            <a:off x="1403350" y="358753"/>
            <a:ext cx="5942012" cy="639763"/>
          </a:xfrm>
          <a:prstGeom prst="round2DiagRect">
            <a:avLst/>
          </a:prstGeom>
          <a:ln>
            <a:headEnd/>
            <a:tailEnd/>
          </a:ln>
          <a:effectLst>
            <a:glow rad="63500">
              <a:schemeClr val="accent6">
                <a:satMod val="175000"/>
                <a:alpha val="40000"/>
              </a:schemeClr>
            </a:glow>
            <a:outerShdw blurRad="40000" dist="20000" dir="5400000" rotWithShape="0">
              <a:srgbClr val="000000">
                <a:alpha val="38000"/>
              </a:srgbClr>
            </a:outerShdw>
          </a:effectLst>
        </p:spPr>
        <p:style>
          <a:lnRef idx="1">
            <a:schemeClr val="dk1"/>
          </a:lnRef>
          <a:fillRef idx="2">
            <a:schemeClr val="dk1"/>
          </a:fillRef>
          <a:effectRef idx="1">
            <a:schemeClr val="dk1"/>
          </a:effectRef>
          <a:fontRef idx="minor">
            <a:schemeClr val="dk1"/>
          </a:fontRef>
        </p:style>
        <p:txBody>
          <a:bodyPr lIns="27432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0068AE">
                    <a:lumMod val="50000"/>
                  </a:srgbClr>
                </a:solidFill>
                <a:effectLst/>
                <a:uLnTx/>
                <a:uFillTx/>
                <a:latin typeface="Arial"/>
                <a:ea typeface="+mn-ea"/>
                <a:cs typeface="Traditional Arabic" pitchFamily="2" charset="-78"/>
              </a:rPr>
              <a:t>الخطوة الرابعة</a:t>
            </a:r>
          </a:p>
        </p:txBody>
      </p:sp>
      <p:sp>
        <p:nvSpPr>
          <p:cNvPr id="12" name="مستطيل ذو زوايا قطرية مستديرة 11"/>
          <p:cNvSpPr/>
          <p:nvPr/>
        </p:nvSpPr>
        <p:spPr>
          <a:xfrm>
            <a:off x="7467600" y="304800"/>
            <a:ext cx="533400" cy="693715"/>
          </a:xfrm>
          <a:prstGeom prst="round2DiagRec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000" b="1" i="0" u="none" strike="noStrike" kern="0" cap="none" spc="0" normalizeH="0" baseline="0" noProof="0" dirty="0">
                <a:ln>
                  <a:noFill/>
                </a:ln>
                <a:solidFill>
                  <a:srgbClr val="000000"/>
                </a:solidFill>
                <a:effectLst/>
                <a:uLnTx/>
                <a:uFillTx/>
                <a:latin typeface="Traditional Arabic" pitchFamily="18" charset="-78"/>
                <a:ea typeface="+mn-ea"/>
                <a:cs typeface="Traditional Arabic" pitchFamily="18" charset="-78"/>
              </a:rPr>
              <a:t>4</a:t>
            </a:r>
            <a:endParaRPr kumimoji="0" lang="en-US" sz="2000" b="1" i="0" u="none" strike="noStrike" kern="0" cap="none" spc="0" normalizeH="0" baseline="0" noProof="0" dirty="0">
              <a:ln>
                <a:noFill/>
              </a:ln>
              <a:solidFill>
                <a:srgbClr val="000000"/>
              </a:solidFill>
              <a:effectLst/>
              <a:uLnTx/>
              <a:uFillTx/>
              <a:latin typeface="Traditional Arabic" pitchFamily="18" charset="-78"/>
              <a:ea typeface="+mn-ea"/>
              <a:cs typeface="Traditional Arabic" pitchFamily="18" charset="-78"/>
            </a:endParaRP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785" t="5233" r="3670" b="6140"/>
          <a:stretch/>
        </p:blipFill>
        <p:spPr bwMode="auto">
          <a:xfrm>
            <a:off x="2134392" y="2819400"/>
            <a:ext cx="5067301" cy="317204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descr="osd video icon">
            <a:extLst>
              <a:ext uri="{FF2B5EF4-FFF2-40B4-BE49-F238E27FC236}">
                <a16:creationId xmlns:a16="http://schemas.microsoft.com/office/drawing/2014/main" id="{C3E8268E-3DF4-43FC-AFAE-0FC25A9E58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48000"/>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Devices drive removable media usb pendrive icon">
            <a:extLst>
              <a:ext uri="{FF2B5EF4-FFF2-40B4-BE49-F238E27FC236}">
                <a16:creationId xmlns:a16="http://schemas.microsoft.com/office/drawing/2014/main" id="{6CDFF0A0-CD53-4E29-903D-2628D48578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175983">
            <a:off x="1082455" y="69034"/>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173936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3"/>
          <p:cNvSpPr>
            <a:spLocks noChangeArrowheads="1"/>
          </p:cNvSpPr>
          <p:nvPr/>
        </p:nvSpPr>
        <p:spPr bwMode="auto">
          <a:xfrm>
            <a:off x="1219200" y="214290"/>
            <a:ext cx="6897687" cy="936625"/>
          </a:xfrm>
          <a:prstGeom prst="roundRect">
            <a:avLst>
              <a:gd name="adj" fmla="val 4167"/>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Narrow" pitchFamily="34" charset="0"/>
              <a:ea typeface="+mn-ea"/>
              <a:cs typeface="Arial"/>
            </a:endParaRPr>
          </a:p>
        </p:txBody>
      </p:sp>
      <p:sp>
        <p:nvSpPr>
          <p:cNvPr id="9" name="AutoShape 4"/>
          <p:cNvSpPr>
            <a:spLocks noChangeArrowheads="1"/>
          </p:cNvSpPr>
          <p:nvPr/>
        </p:nvSpPr>
        <p:spPr bwMode="auto">
          <a:xfrm>
            <a:off x="1403350" y="358753"/>
            <a:ext cx="5942012" cy="639763"/>
          </a:xfrm>
          <a:prstGeom prst="round2DiagRect">
            <a:avLst/>
          </a:prstGeom>
          <a:ln>
            <a:headEnd/>
            <a:tailEnd/>
          </a:ln>
          <a:effectLst>
            <a:glow rad="63500">
              <a:schemeClr val="accent6">
                <a:satMod val="175000"/>
                <a:alpha val="40000"/>
              </a:schemeClr>
            </a:glow>
            <a:outerShdw blurRad="40000" dist="20000" dir="5400000" rotWithShape="0">
              <a:srgbClr val="000000">
                <a:alpha val="38000"/>
              </a:srgbClr>
            </a:outerShdw>
          </a:effectLst>
        </p:spPr>
        <p:style>
          <a:lnRef idx="1">
            <a:schemeClr val="dk1"/>
          </a:lnRef>
          <a:fillRef idx="2">
            <a:schemeClr val="dk1"/>
          </a:fillRef>
          <a:effectRef idx="1">
            <a:schemeClr val="dk1"/>
          </a:effectRef>
          <a:fontRef idx="minor">
            <a:schemeClr val="dk1"/>
          </a:fontRef>
        </p:style>
        <p:txBody>
          <a:bodyPr lIns="27432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0068AE">
                    <a:lumMod val="50000"/>
                  </a:srgbClr>
                </a:solidFill>
                <a:effectLst/>
                <a:uLnTx/>
                <a:uFillTx/>
                <a:latin typeface="Arial"/>
                <a:ea typeface="+mn-ea"/>
                <a:cs typeface="Traditional Arabic" pitchFamily="2" charset="-78"/>
              </a:rPr>
              <a:t>الخطوة الخامسة</a:t>
            </a:r>
          </a:p>
        </p:txBody>
      </p:sp>
      <p:sp>
        <p:nvSpPr>
          <p:cNvPr id="10" name="مستطيل ذو زوايا قطرية مستديرة 9"/>
          <p:cNvSpPr/>
          <p:nvPr/>
        </p:nvSpPr>
        <p:spPr>
          <a:xfrm>
            <a:off x="7467600" y="304800"/>
            <a:ext cx="533400" cy="693715"/>
          </a:xfrm>
          <a:prstGeom prst="round2DiagRec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000" b="1" i="0" u="none" strike="noStrike" kern="0" cap="none" spc="0" normalizeH="0" baseline="0" noProof="0" dirty="0">
                <a:ln>
                  <a:noFill/>
                </a:ln>
                <a:solidFill>
                  <a:srgbClr val="000000"/>
                </a:solidFill>
                <a:effectLst/>
                <a:uLnTx/>
                <a:uFillTx/>
                <a:latin typeface="Traditional Arabic" pitchFamily="18" charset="-78"/>
                <a:ea typeface="+mn-ea"/>
                <a:cs typeface="Traditional Arabic" pitchFamily="18" charset="-78"/>
              </a:rPr>
              <a:t>5</a:t>
            </a:r>
            <a:endParaRPr kumimoji="0" lang="en-US" sz="2000" b="1" i="0" u="none" strike="noStrike" kern="0" cap="none" spc="0" normalizeH="0" baseline="0" noProof="0" dirty="0">
              <a:ln>
                <a:noFill/>
              </a:ln>
              <a:solidFill>
                <a:srgbClr val="000000"/>
              </a:solidFill>
              <a:effectLst/>
              <a:uLnTx/>
              <a:uFillTx/>
              <a:latin typeface="Traditional Arabic" pitchFamily="18" charset="-78"/>
              <a:ea typeface="+mn-ea"/>
              <a:cs typeface="Traditional Arabic" pitchFamily="18" charset="-78"/>
            </a:endParaRPr>
          </a:p>
        </p:txBody>
      </p:sp>
      <p:sp>
        <p:nvSpPr>
          <p:cNvPr id="11" name="AutoShape 7">
            <a:extLst>
              <a:ext uri="{FF2B5EF4-FFF2-40B4-BE49-F238E27FC236}">
                <a16:creationId xmlns:a16="http://schemas.microsoft.com/office/drawing/2014/main" id="{59889EDA-EFC4-4290-BD7D-A138BDB873EC}"/>
              </a:ext>
            </a:extLst>
          </p:cNvPr>
          <p:cNvSpPr>
            <a:spLocks noChangeArrowheads="1"/>
          </p:cNvSpPr>
          <p:nvPr/>
        </p:nvSpPr>
        <p:spPr bwMode="auto">
          <a:xfrm>
            <a:off x="1219200" y="1371601"/>
            <a:ext cx="6897687" cy="762000"/>
          </a:xfrm>
          <a:prstGeom prst="flowChartAlternateProcess">
            <a:avLst/>
          </a:prstGeom>
          <a:ln>
            <a:headEnd/>
            <a:tailEnd/>
          </a:ln>
        </p:spPr>
        <p:style>
          <a:lnRef idx="1">
            <a:schemeClr val="dk1"/>
          </a:lnRef>
          <a:fillRef idx="2">
            <a:schemeClr val="dk1"/>
          </a:fillRef>
          <a:effectRef idx="1">
            <a:schemeClr val="dk1"/>
          </a:effectRef>
          <a:fontRef idx="minor">
            <a:schemeClr val="dk1"/>
          </a:fontRef>
        </p:style>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000000"/>
                </a:solidFill>
                <a:effectLst/>
                <a:uLnTx/>
                <a:uFillTx/>
                <a:latin typeface="Arial"/>
                <a:ea typeface="+mn-ea"/>
                <a:cs typeface="Traditional Arabic" pitchFamily="2" charset="-78"/>
              </a:rPr>
              <a:t>تثبيت برنامج الجافا	</a:t>
            </a:r>
            <a:r>
              <a:rPr kumimoji="0" lang="ar-SA" sz="2800" b="1" i="0" u="none" strike="noStrike" kern="1200" cap="none" spc="0" normalizeH="0" baseline="0" noProof="0" dirty="0">
                <a:ln>
                  <a:noFill/>
                </a:ln>
                <a:solidFill>
                  <a:srgbClr val="000000"/>
                </a:solidFill>
                <a:effectLst/>
                <a:uLnTx/>
                <a:uFillTx/>
                <a:latin typeface="Arial"/>
                <a:ea typeface="+mn-ea"/>
                <a:cs typeface="Traditional Arabic" pitchFamily="2" charset="-78"/>
              </a:rPr>
              <a:t>	</a:t>
            </a:r>
            <a:r>
              <a:rPr kumimoji="0" lang="en-US" sz="1600" b="1" i="0" u="none" strike="noStrike" kern="1200" cap="none" spc="0" normalizeH="0" baseline="0" noProof="0" dirty="0">
                <a:ln>
                  <a:noFill/>
                </a:ln>
                <a:solidFill>
                  <a:srgbClr val="000000"/>
                </a:solidFill>
                <a:effectLst/>
                <a:uLnTx/>
                <a:uFillTx/>
                <a:latin typeface="Arial"/>
                <a:ea typeface="+mn-ea"/>
                <a:cs typeface="Traditional Arabic" pitchFamily="2" charset="-78"/>
              </a:rPr>
              <a:t>jre-9_windows-x64_bin</a:t>
            </a:r>
            <a:endParaRPr kumimoji="0" lang="en-US" sz="2800" b="1" i="0" u="none" strike="noStrike" kern="1200" cap="none" spc="0" normalizeH="0" baseline="0" noProof="0" dirty="0">
              <a:ln>
                <a:noFill/>
              </a:ln>
              <a:solidFill>
                <a:srgbClr val="000000"/>
              </a:solidFill>
              <a:effectLst/>
              <a:uLnTx/>
              <a:uFillTx/>
              <a:latin typeface="Narkisim" pitchFamily="34" charset="-79"/>
              <a:ea typeface="+mn-ea"/>
              <a:cs typeface="Narkisim" pitchFamily="34" charset="-79"/>
            </a:endParaRPr>
          </a:p>
        </p:txBody>
      </p:sp>
      <p:sp>
        <p:nvSpPr>
          <p:cNvPr id="12" name="AutoShape 7">
            <a:extLst>
              <a:ext uri="{FF2B5EF4-FFF2-40B4-BE49-F238E27FC236}">
                <a16:creationId xmlns:a16="http://schemas.microsoft.com/office/drawing/2014/main" id="{DF368327-58C4-439C-A875-F9D500A74D7D}"/>
              </a:ext>
            </a:extLst>
          </p:cNvPr>
          <p:cNvSpPr>
            <a:spLocks noChangeArrowheads="1"/>
          </p:cNvSpPr>
          <p:nvPr/>
        </p:nvSpPr>
        <p:spPr bwMode="auto">
          <a:xfrm>
            <a:off x="685800" y="6248400"/>
            <a:ext cx="7699375" cy="457200"/>
          </a:xfrm>
          <a:prstGeom prst="flowChartAlternateProcess">
            <a:avLst/>
          </a:prstGeom>
          <a:ln>
            <a:headEnd/>
            <a:tailEnd/>
          </a:ln>
        </p:spPr>
        <p:style>
          <a:lnRef idx="1">
            <a:schemeClr val="dk1"/>
          </a:lnRef>
          <a:fillRef idx="2">
            <a:schemeClr val="dk1"/>
          </a:fillRef>
          <a:effectRef idx="1">
            <a:schemeClr val="dk1"/>
          </a:effectRef>
          <a:fontRef idx="minor">
            <a:schemeClr val="dk1"/>
          </a:fontRef>
        </p:style>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800" b="1" i="0" u="none" strike="noStrike" kern="1200" cap="none" spc="0" normalizeH="0" baseline="0" noProof="0" dirty="0">
                <a:ln>
                  <a:noFill/>
                </a:ln>
                <a:solidFill>
                  <a:srgbClr val="000000"/>
                </a:solidFill>
                <a:effectLst/>
                <a:uLnTx/>
                <a:uFillTx/>
                <a:latin typeface="Arial"/>
                <a:ea typeface="+mn-ea"/>
                <a:cs typeface="Traditional Arabic" pitchFamily="2" charset="-78"/>
              </a:rPr>
              <a:t>استخدم القرص الموجود لتنصيب البرنامج</a:t>
            </a:r>
            <a:endParaRPr kumimoji="0" lang="en-US" sz="1800" b="1" i="0" u="none" strike="noStrike" kern="1200" cap="none" spc="0" normalizeH="0" baseline="0" noProof="0" dirty="0">
              <a:ln>
                <a:noFill/>
              </a:ln>
              <a:solidFill>
                <a:srgbClr val="000000"/>
              </a:solidFill>
              <a:effectLst/>
              <a:uLnTx/>
              <a:uFillTx/>
              <a:latin typeface="Arial"/>
              <a:ea typeface="+mn-ea"/>
              <a:cs typeface="Traditional Arabic" pitchFamily="2" charset="-78"/>
            </a:endParaRPr>
          </a:p>
        </p:txBody>
      </p:sp>
      <p:pic>
        <p:nvPicPr>
          <p:cNvPr id="13" name="Picture 2">
            <a:extLst>
              <a:ext uri="{FF2B5EF4-FFF2-40B4-BE49-F238E27FC236}">
                <a16:creationId xmlns:a16="http://schemas.microsoft.com/office/drawing/2014/main" id="{F6C01EB8-716E-471E-BE01-E8FA53E4A5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7205" y="2505075"/>
            <a:ext cx="5781675" cy="9239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a:extLst>
              <a:ext uri="{FF2B5EF4-FFF2-40B4-BE49-F238E27FC236}">
                <a16:creationId xmlns:a16="http://schemas.microsoft.com/office/drawing/2014/main" id="{51BC2053-5A4E-4F6A-8937-470CAFE8CC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4724400"/>
            <a:ext cx="2162175" cy="4762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AutoShape 7">
            <a:extLst>
              <a:ext uri="{FF2B5EF4-FFF2-40B4-BE49-F238E27FC236}">
                <a16:creationId xmlns:a16="http://schemas.microsoft.com/office/drawing/2014/main" id="{65669057-A65C-4534-A6A9-C042EB274261}"/>
              </a:ext>
            </a:extLst>
          </p:cNvPr>
          <p:cNvSpPr>
            <a:spLocks noChangeArrowheads="1"/>
          </p:cNvSpPr>
          <p:nvPr/>
        </p:nvSpPr>
        <p:spPr bwMode="auto">
          <a:xfrm>
            <a:off x="1112838" y="5334000"/>
            <a:ext cx="6897687" cy="533400"/>
          </a:xfrm>
          <a:prstGeom prst="flowChartAlternateProcess">
            <a:avLst/>
          </a:prstGeom>
          <a:ln>
            <a:headEnd/>
            <a:tailEnd/>
          </a:ln>
        </p:spPr>
        <p:style>
          <a:lnRef idx="1">
            <a:schemeClr val="dk1"/>
          </a:lnRef>
          <a:fillRef idx="2">
            <a:schemeClr val="dk1"/>
          </a:fillRef>
          <a:effectRef idx="1">
            <a:schemeClr val="dk1"/>
          </a:effectRef>
          <a:fontRef idx="minor">
            <a:schemeClr val="dk1"/>
          </a:fontRef>
        </p:style>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800" b="1" i="0" u="none" strike="noStrike" kern="1200" cap="none" spc="0" normalizeH="0" baseline="0" noProof="0" dirty="0">
                <a:ln>
                  <a:noFill/>
                </a:ln>
                <a:solidFill>
                  <a:srgbClr val="000000"/>
                </a:solidFill>
                <a:effectLst/>
                <a:uLnTx/>
                <a:uFillTx/>
                <a:latin typeface="Arial"/>
                <a:ea typeface="+mn-ea"/>
                <a:cs typeface="Traditional Arabic" pitchFamily="2" charset="-78"/>
              </a:rPr>
              <a:t>مع ملاحظة أنك حينما تستخدم إصدار 64 بت فإن بإمكانك تنصيب الإصدارين  بت32 و 64 بت</a:t>
            </a:r>
            <a:endParaRPr kumimoji="0" lang="en-US" sz="2000" b="1" i="0" u="none" strike="noStrike" kern="1200" cap="none" spc="0" normalizeH="0" baseline="0" noProof="0" dirty="0">
              <a:ln>
                <a:noFill/>
              </a:ln>
              <a:solidFill>
                <a:srgbClr val="000000"/>
              </a:solidFill>
              <a:effectLst/>
              <a:uLnTx/>
              <a:uFillTx/>
              <a:latin typeface="Arial"/>
              <a:ea typeface="+mn-ea"/>
              <a:cs typeface="Traditional Arabic" pitchFamily="2" charset="-78"/>
            </a:endParaRPr>
          </a:p>
        </p:txBody>
      </p:sp>
      <p:pic>
        <p:nvPicPr>
          <p:cNvPr id="16" name="Picture 2" descr="Devices drive removable media usb pendrive icon">
            <a:extLst>
              <a:ext uri="{FF2B5EF4-FFF2-40B4-BE49-F238E27FC236}">
                <a16:creationId xmlns:a16="http://schemas.microsoft.com/office/drawing/2014/main" id="{E17CF18A-C76F-42F3-8F4C-D6AA5535AF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175983">
            <a:off x="1082455" y="69034"/>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42306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7">
            <a:extLst>
              <a:ext uri="{FF2B5EF4-FFF2-40B4-BE49-F238E27FC236}">
                <a16:creationId xmlns:a16="http://schemas.microsoft.com/office/drawing/2014/main" id="{302AED89-20DE-4AA3-9839-60B9EA04EFD4}"/>
              </a:ext>
            </a:extLst>
          </p:cNvPr>
          <p:cNvSpPr>
            <a:spLocks noChangeArrowheads="1"/>
          </p:cNvSpPr>
          <p:nvPr/>
        </p:nvSpPr>
        <p:spPr bwMode="auto">
          <a:xfrm>
            <a:off x="1374320" y="2307116"/>
            <a:ext cx="6550479" cy="2493484"/>
          </a:xfrm>
          <a:prstGeom prst="flowChartAlternateProcess">
            <a:avLst/>
          </a:prstGeom>
          <a:ln>
            <a:headEnd/>
            <a:tailEnd/>
          </a:ln>
        </p:spPr>
        <p:style>
          <a:lnRef idx="1">
            <a:schemeClr val="dk1"/>
          </a:lnRef>
          <a:fillRef idx="2">
            <a:schemeClr val="dk1"/>
          </a:fillRef>
          <a:effectRef idx="1">
            <a:schemeClr val="dk1"/>
          </a:effectRef>
          <a:fontRef idx="minor">
            <a:schemeClr val="dk1"/>
          </a:fontRef>
        </p:style>
        <p:txBody>
          <a:bodyPr anchor="ctr"/>
          <a:lstStyle/>
          <a:p>
            <a:pPr marL="0" marR="0" lvl="0" indent="0" algn="ctr" defTabSz="914400" rtl="1" eaLnBrk="1" fontAlgn="base" latinLnBrk="0" hangingPunct="1">
              <a:lnSpc>
                <a:spcPct val="100000"/>
              </a:lnSpc>
              <a:spcBef>
                <a:spcPct val="0"/>
              </a:spcBef>
              <a:spcAft>
                <a:spcPct val="0"/>
              </a:spcAft>
              <a:buClrTx/>
              <a:buSzTx/>
              <a:buFont typeface="Wingdings 2" pitchFamily="18" charset="2"/>
              <a:buChar char="R"/>
              <a:tabLst/>
              <a:defRPr/>
            </a:pPr>
            <a:r>
              <a:rPr kumimoji="0" lang="ar-SA" sz="2400" b="1" i="0" u="none" strike="noStrike" kern="1200" cap="none" spc="0" normalizeH="0" baseline="0" noProof="0" dirty="0">
                <a:ln>
                  <a:noFill/>
                </a:ln>
                <a:solidFill>
                  <a:srgbClr val="000000"/>
                </a:solidFill>
                <a:effectLst/>
                <a:uLnTx/>
                <a:uFillTx/>
                <a:latin typeface="Arial"/>
                <a:ea typeface="+mn-ea"/>
                <a:cs typeface="Traditional Arabic" pitchFamily="2" charset="-78"/>
              </a:rPr>
              <a:t>قوقل كروم  </a:t>
            </a:r>
            <a:r>
              <a:rPr kumimoji="0" lang="en-US" sz="2400" b="1" i="0" u="none" strike="noStrike" kern="1200" cap="none" spc="0" normalizeH="0" baseline="0" noProof="0" dirty="0">
                <a:ln>
                  <a:noFill/>
                </a:ln>
                <a:solidFill>
                  <a:srgbClr val="000000"/>
                </a:solidFill>
                <a:effectLst/>
                <a:uLnTx/>
                <a:uFillTx/>
                <a:latin typeface="Arial"/>
                <a:ea typeface="+mn-ea"/>
                <a:cs typeface="Traditional Arabic" pitchFamily="2" charset="-78"/>
              </a:rPr>
              <a:t>Chrome56.0.2924.87</a:t>
            </a:r>
            <a:endParaRPr kumimoji="0" lang="ar-SA" sz="2400" b="1" i="0" u="none" strike="noStrike" kern="1200" cap="none" spc="0" normalizeH="0" baseline="0" noProof="0" dirty="0">
              <a:ln>
                <a:noFill/>
              </a:ln>
              <a:solidFill>
                <a:srgbClr val="000000"/>
              </a:solidFill>
              <a:effectLst/>
              <a:uLnTx/>
              <a:uFillTx/>
              <a:latin typeface="Arial"/>
              <a:ea typeface="+mn-ea"/>
              <a:cs typeface="Traditional Arabic" pitchFamily="2" charset="-78"/>
            </a:endParaRPr>
          </a:p>
          <a:p>
            <a:pPr marL="0" marR="0" lvl="0" indent="0" algn="ctr" defTabSz="914400" rtl="1" eaLnBrk="1" fontAlgn="base" latinLnBrk="0" hangingPunct="1">
              <a:lnSpc>
                <a:spcPct val="100000"/>
              </a:lnSpc>
              <a:spcBef>
                <a:spcPct val="0"/>
              </a:spcBef>
              <a:spcAft>
                <a:spcPct val="0"/>
              </a:spcAft>
              <a:buClrTx/>
              <a:buSzTx/>
              <a:buFont typeface="Wingdings 2" pitchFamily="18" charset="2"/>
              <a:buChar char="R"/>
              <a:tabLst/>
              <a:defRPr/>
            </a:pPr>
            <a:r>
              <a:rPr kumimoji="0" lang="ar-SA" sz="2400" b="1" i="0" u="none" strike="noStrike" kern="1200" cap="none" spc="0" normalizeH="0" baseline="0" noProof="0" dirty="0" err="1">
                <a:ln>
                  <a:noFill/>
                </a:ln>
                <a:solidFill>
                  <a:srgbClr val="000000"/>
                </a:solidFill>
                <a:effectLst/>
                <a:uLnTx/>
                <a:uFillTx/>
                <a:latin typeface="Arial"/>
                <a:ea typeface="+mn-ea"/>
                <a:cs typeface="Traditional Arabic" pitchFamily="2" charset="-78"/>
              </a:rPr>
              <a:t>فايرفوكس</a:t>
            </a:r>
            <a:r>
              <a:rPr kumimoji="0" lang="ar-SA" sz="2400" b="1" i="0" u="none" strike="noStrike" kern="1200" cap="none" spc="0" normalizeH="0" baseline="0" noProof="0" dirty="0">
                <a:ln>
                  <a:noFill/>
                </a:ln>
                <a:solidFill>
                  <a:srgbClr val="000000"/>
                </a:solidFill>
                <a:effectLst/>
                <a:uLnTx/>
                <a:uFillTx/>
                <a:latin typeface="Arial"/>
                <a:ea typeface="+mn-ea"/>
                <a:cs typeface="Traditional Arabic" pitchFamily="2" charset="-78"/>
              </a:rPr>
              <a:t>  </a:t>
            </a:r>
            <a:r>
              <a:rPr kumimoji="0" lang="en-US" sz="2400" b="1" i="0" u="none" strike="noStrike" kern="1200" cap="none" spc="0" normalizeH="0" baseline="0" noProof="0" dirty="0">
                <a:ln>
                  <a:noFill/>
                </a:ln>
                <a:solidFill>
                  <a:srgbClr val="000000"/>
                </a:solidFill>
                <a:effectLst/>
                <a:uLnTx/>
                <a:uFillTx/>
                <a:latin typeface="Arial"/>
                <a:ea typeface="+mn-ea"/>
                <a:cs typeface="Traditional Arabic" pitchFamily="2" charset="-78"/>
              </a:rPr>
              <a:t>Firefox</a:t>
            </a:r>
            <a:endParaRPr kumimoji="0" lang="ar-SA" sz="2400" b="1" i="0" u="none" strike="noStrike" kern="1200" cap="none" spc="0" normalizeH="0" baseline="0" noProof="0" dirty="0">
              <a:ln>
                <a:noFill/>
              </a:ln>
              <a:solidFill>
                <a:srgbClr val="000000"/>
              </a:solidFill>
              <a:effectLst/>
              <a:uLnTx/>
              <a:uFillTx/>
              <a:latin typeface="Arial"/>
              <a:ea typeface="+mn-ea"/>
              <a:cs typeface="Traditional Arabic" pitchFamily="2" charset="-78"/>
            </a:endParaRPr>
          </a:p>
          <a:p>
            <a:pPr marL="0" marR="0" lvl="0" indent="0" algn="ctr" defTabSz="914400" rtl="1" eaLnBrk="1" fontAlgn="base" latinLnBrk="0" hangingPunct="1">
              <a:lnSpc>
                <a:spcPct val="100000"/>
              </a:lnSpc>
              <a:spcBef>
                <a:spcPct val="0"/>
              </a:spcBef>
              <a:spcAft>
                <a:spcPct val="0"/>
              </a:spcAft>
              <a:buClrTx/>
              <a:buSzTx/>
              <a:buFont typeface="Wingdings 2" pitchFamily="18" charset="2"/>
              <a:buChar char="R"/>
              <a:tabLst/>
              <a:defRPr/>
            </a:pPr>
            <a:r>
              <a:rPr kumimoji="0" lang="ar-SA" sz="2400" b="1" i="0" u="none" strike="noStrike" kern="1200" cap="none" spc="0" normalizeH="0" baseline="0" noProof="0" dirty="0">
                <a:ln>
                  <a:noFill/>
                </a:ln>
                <a:solidFill>
                  <a:srgbClr val="000000"/>
                </a:solidFill>
                <a:effectLst/>
                <a:uLnTx/>
                <a:uFillTx/>
                <a:latin typeface="Arial"/>
                <a:ea typeface="+mn-ea"/>
                <a:cs typeface="Traditional Arabic" pitchFamily="2" charset="-78"/>
              </a:rPr>
              <a:t>مايكروسوفت إنترنت إكسبلورر </a:t>
            </a:r>
            <a:r>
              <a:rPr kumimoji="0" lang="en-US" sz="2400" b="1" i="0" u="none" strike="noStrike" kern="1200" cap="none" spc="0" normalizeH="0" baseline="0" noProof="0" dirty="0">
                <a:ln>
                  <a:noFill/>
                </a:ln>
                <a:solidFill>
                  <a:srgbClr val="000000"/>
                </a:solidFill>
                <a:effectLst/>
                <a:uLnTx/>
                <a:uFillTx/>
                <a:latin typeface="Arial"/>
                <a:ea typeface="+mn-ea"/>
                <a:cs typeface="Traditional Arabic" pitchFamily="2" charset="-78"/>
              </a:rPr>
              <a:t>IE11</a:t>
            </a:r>
            <a:endParaRPr kumimoji="0" lang="ar-SA" sz="2400" b="1" i="0" u="none" strike="noStrike" kern="1200" cap="none" spc="0" normalizeH="0" baseline="0" noProof="0" dirty="0">
              <a:ln>
                <a:noFill/>
              </a:ln>
              <a:solidFill>
                <a:srgbClr val="000000"/>
              </a:solidFill>
              <a:effectLst/>
              <a:uLnTx/>
              <a:uFillTx/>
              <a:latin typeface="Arial"/>
              <a:ea typeface="+mn-ea"/>
              <a:cs typeface="Traditional Arabic" pitchFamily="2" charset="-78"/>
            </a:endParaRPr>
          </a:p>
          <a:p>
            <a:pPr marL="0" marR="0" lvl="0" indent="0" algn="ctr" defTabSz="914400" rtl="1" eaLnBrk="1" fontAlgn="base" latinLnBrk="0" hangingPunct="1">
              <a:lnSpc>
                <a:spcPct val="100000"/>
              </a:lnSpc>
              <a:spcBef>
                <a:spcPct val="0"/>
              </a:spcBef>
              <a:spcAft>
                <a:spcPct val="0"/>
              </a:spcAft>
              <a:buClrTx/>
              <a:buSzTx/>
              <a:buFont typeface="Wingdings 2" pitchFamily="18" charset="2"/>
              <a:buChar char="R"/>
              <a:tabLst/>
              <a:defRPr/>
            </a:pPr>
            <a:r>
              <a:rPr kumimoji="0" lang="ar-SA" sz="2400" b="1" i="0" u="none" strike="noStrike" kern="1200" cap="none" spc="0" normalizeH="0" baseline="0" noProof="0" dirty="0">
                <a:ln>
                  <a:noFill/>
                </a:ln>
                <a:solidFill>
                  <a:srgbClr val="000000"/>
                </a:solidFill>
                <a:effectLst/>
                <a:uLnTx/>
                <a:uFillTx/>
                <a:latin typeface="Arial"/>
                <a:ea typeface="+mn-ea"/>
                <a:cs typeface="Traditional Arabic" pitchFamily="2" charset="-78"/>
              </a:rPr>
              <a:t>أوبرا  </a:t>
            </a:r>
            <a:r>
              <a:rPr kumimoji="0" lang="en-US" sz="2400" b="1" i="0" u="none" strike="noStrike" kern="1200" cap="none" spc="0" normalizeH="0" baseline="0" noProof="0" dirty="0">
                <a:ln>
                  <a:noFill/>
                </a:ln>
                <a:solidFill>
                  <a:srgbClr val="000000"/>
                </a:solidFill>
                <a:effectLst/>
                <a:uLnTx/>
                <a:uFillTx/>
                <a:latin typeface="Arial"/>
                <a:ea typeface="+mn-ea"/>
                <a:cs typeface="Traditional Arabic" pitchFamily="2" charset="-78"/>
              </a:rPr>
              <a:t>Opera</a:t>
            </a:r>
            <a:endParaRPr kumimoji="0" lang="ar-SA" sz="2400" b="1" i="0" u="none" strike="noStrike" kern="1200" cap="none" spc="0" normalizeH="0" baseline="0" noProof="0" dirty="0">
              <a:ln>
                <a:noFill/>
              </a:ln>
              <a:solidFill>
                <a:srgbClr val="000000"/>
              </a:solidFill>
              <a:effectLst/>
              <a:uLnTx/>
              <a:uFillTx/>
              <a:latin typeface="Arial"/>
              <a:ea typeface="+mn-ea"/>
              <a:cs typeface="Traditional Arabic" pitchFamily="2" charset="-78"/>
            </a:endParaRPr>
          </a:p>
          <a:p>
            <a:pPr marL="0" marR="0" lvl="0" indent="0" algn="ctr" defTabSz="914400" rtl="1" eaLnBrk="1" fontAlgn="base" latinLnBrk="0" hangingPunct="1">
              <a:lnSpc>
                <a:spcPct val="100000"/>
              </a:lnSpc>
              <a:spcBef>
                <a:spcPct val="0"/>
              </a:spcBef>
              <a:spcAft>
                <a:spcPct val="0"/>
              </a:spcAft>
              <a:buClrTx/>
              <a:buSzTx/>
              <a:buFont typeface="Wingdings 2" pitchFamily="18" charset="2"/>
              <a:buChar char="R"/>
              <a:tabLst/>
              <a:defRPr/>
            </a:pPr>
            <a:r>
              <a:rPr kumimoji="0" lang="ar-SA" sz="2400" b="1" i="0" u="none" strike="noStrike" kern="1200" cap="none" spc="0" normalizeH="0" baseline="0" noProof="0" dirty="0">
                <a:ln>
                  <a:noFill/>
                </a:ln>
                <a:solidFill>
                  <a:srgbClr val="000000"/>
                </a:solidFill>
                <a:effectLst/>
                <a:uLnTx/>
                <a:uFillTx/>
                <a:latin typeface="Arial"/>
                <a:ea typeface="+mn-ea"/>
                <a:cs typeface="Traditional Arabic" pitchFamily="2" charset="-78"/>
              </a:rPr>
              <a:t>سفاري </a:t>
            </a:r>
            <a:r>
              <a:rPr kumimoji="0" lang="en-US" sz="2400" b="1" i="0" u="none" strike="noStrike" kern="1200" cap="none" spc="0" normalizeH="0" baseline="0" noProof="0" dirty="0">
                <a:ln>
                  <a:noFill/>
                </a:ln>
                <a:solidFill>
                  <a:srgbClr val="000000"/>
                </a:solidFill>
                <a:effectLst/>
                <a:uLnTx/>
                <a:uFillTx/>
                <a:latin typeface="Arial"/>
                <a:ea typeface="+mn-ea"/>
                <a:cs typeface="Traditional Arabic" pitchFamily="2" charset="-78"/>
              </a:rPr>
              <a:t>Safari</a:t>
            </a:r>
          </a:p>
        </p:txBody>
      </p:sp>
      <p:pic>
        <p:nvPicPr>
          <p:cNvPr id="8196" name="Picture 4" descr="Network-1 icon">
            <a:extLst>
              <a:ext uri="{FF2B5EF4-FFF2-40B4-BE49-F238E27FC236}">
                <a16:creationId xmlns:a16="http://schemas.microsoft.com/office/drawing/2014/main" id="{44CB4651-041F-49C8-8A26-B49757D0DD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02160"/>
            <a:ext cx="3200400" cy="3200400"/>
          </a:xfrm>
          <a:prstGeom prst="rect">
            <a:avLst/>
          </a:prstGeom>
          <a:noFill/>
          <a:extLst>
            <a:ext uri="{909E8E84-426E-40DD-AFC4-6F175D3DCCD1}">
              <a14:hiddenFill xmlns:a14="http://schemas.microsoft.com/office/drawing/2010/main">
                <a:solidFill>
                  <a:srgbClr val="FFFFFF"/>
                </a:solidFill>
              </a14:hiddenFill>
            </a:ext>
          </a:extLst>
        </p:spPr>
      </p:pic>
      <p:sp>
        <p:nvSpPr>
          <p:cNvPr id="675847" name="AutoShape 7"/>
          <p:cNvSpPr>
            <a:spLocks noChangeArrowheads="1"/>
          </p:cNvSpPr>
          <p:nvPr/>
        </p:nvSpPr>
        <p:spPr bwMode="auto">
          <a:xfrm>
            <a:off x="685800" y="1371601"/>
            <a:ext cx="7699375" cy="685800"/>
          </a:xfrm>
          <a:prstGeom prst="flowChartAlternateProcess">
            <a:avLst/>
          </a:prstGeom>
          <a:ln>
            <a:headEnd/>
            <a:tailEnd/>
          </a:ln>
        </p:spPr>
        <p:style>
          <a:lnRef idx="1">
            <a:schemeClr val="dk1"/>
          </a:lnRef>
          <a:fillRef idx="2">
            <a:schemeClr val="dk1"/>
          </a:fillRef>
          <a:effectRef idx="1">
            <a:schemeClr val="dk1"/>
          </a:effectRef>
          <a:fontRef idx="minor">
            <a:schemeClr val="dk1"/>
          </a:fontRef>
        </p:style>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a:ea typeface="+mn-ea"/>
                <a:cs typeface="Traditional Arabic" pitchFamily="2" charset="-78"/>
              </a:rPr>
              <a:t>تثبيت برامج تصفح الإنترنت</a:t>
            </a:r>
            <a:endParaRPr kumimoji="0" lang="en-US" sz="2800" b="1" i="0" u="none" strike="noStrike" kern="1200" cap="none" spc="0" normalizeH="0" baseline="0" noProof="0" dirty="0">
              <a:ln>
                <a:noFill/>
              </a:ln>
              <a:solidFill>
                <a:srgbClr val="000000"/>
              </a:solidFill>
              <a:effectLst/>
              <a:uLnTx/>
              <a:uFillTx/>
              <a:latin typeface="Narkisim" pitchFamily="34" charset="-79"/>
              <a:ea typeface="+mn-ea"/>
              <a:cs typeface="Narkisim" pitchFamily="34" charset="-79"/>
            </a:endParaRPr>
          </a:p>
        </p:txBody>
      </p:sp>
      <p:sp>
        <p:nvSpPr>
          <p:cNvPr id="7" name="AutoShape 7"/>
          <p:cNvSpPr>
            <a:spLocks noChangeArrowheads="1"/>
          </p:cNvSpPr>
          <p:nvPr/>
        </p:nvSpPr>
        <p:spPr bwMode="auto">
          <a:xfrm>
            <a:off x="685800" y="6248400"/>
            <a:ext cx="7699375" cy="457200"/>
          </a:xfrm>
          <a:prstGeom prst="flowChartAlternateProcess">
            <a:avLst/>
          </a:prstGeom>
          <a:ln>
            <a:headEnd/>
            <a:tailEnd/>
          </a:ln>
        </p:spPr>
        <p:style>
          <a:lnRef idx="1">
            <a:schemeClr val="dk1"/>
          </a:lnRef>
          <a:fillRef idx="2">
            <a:schemeClr val="dk1"/>
          </a:fillRef>
          <a:effectRef idx="1">
            <a:schemeClr val="dk1"/>
          </a:effectRef>
          <a:fontRef idx="minor">
            <a:schemeClr val="dk1"/>
          </a:fontRef>
        </p:style>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800" b="1" i="0" u="none" strike="noStrike" kern="1200" cap="none" spc="0" normalizeH="0" baseline="0" noProof="0" dirty="0">
                <a:ln>
                  <a:noFill/>
                </a:ln>
                <a:solidFill>
                  <a:srgbClr val="000000"/>
                </a:solidFill>
                <a:effectLst/>
                <a:uLnTx/>
                <a:uFillTx/>
                <a:latin typeface="Arial"/>
                <a:ea typeface="+mn-ea"/>
                <a:cs typeface="Traditional Arabic" pitchFamily="2" charset="-78"/>
              </a:rPr>
              <a:t>استخدم القرص الموجود لتنصيب البرنامج</a:t>
            </a:r>
            <a:endParaRPr kumimoji="0" lang="en-US" sz="1800" b="1" i="0" u="none" strike="noStrike" kern="1200" cap="none" spc="0" normalizeH="0" baseline="0" noProof="0" dirty="0">
              <a:ln>
                <a:noFill/>
              </a:ln>
              <a:solidFill>
                <a:srgbClr val="000000"/>
              </a:solidFill>
              <a:effectLst/>
              <a:uLnTx/>
              <a:uFillTx/>
              <a:latin typeface="Arial"/>
              <a:ea typeface="+mn-ea"/>
              <a:cs typeface="Traditional Arabic" pitchFamily="2" charset="-78"/>
            </a:endParaRPr>
          </a:p>
        </p:txBody>
      </p:sp>
      <p:sp>
        <p:nvSpPr>
          <p:cNvPr id="8" name="AutoShape 3"/>
          <p:cNvSpPr>
            <a:spLocks noChangeArrowheads="1"/>
          </p:cNvSpPr>
          <p:nvPr/>
        </p:nvSpPr>
        <p:spPr bwMode="auto">
          <a:xfrm>
            <a:off x="1219200" y="214290"/>
            <a:ext cx="6897687" cy="936625"/>
          </a:xfrm>
          <a:prstGeom prst="roundRect">
            <a:avLst>
              <a:gd name="adj" fmla="val 4167"/>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Narrow" pitchFamily="34" charset="0"/>
              <a:ea typeface="+mn-ea"/>
              <a:cs typeface="Arial"/>
            </a:endParaRPr>
          </a:p>
        </p:txBody>
      </p:sp>
      <p:sp>
        <p:nvSpPr>
          <p:cNvPr id="9" name="AutoShape 4"/>
          <p:cNvSpPr>
            <a:spLocks noChangeArrowheads="1"/>
          </p:cNvSpPr>
          <p:nvPr/>
        </p:nvSpPr>
        <p:spPr bwMode="auto">
          <a:xfrm>
            <a:off x="1403350" y="358753"/>
            <a:ext cx="5942012" cy="639763"/>
          </a:xfrm>
          <a:prstGeom prst="round2DiagRect">
            <a:avLst/>
          </a:prstGeom>
          <a:ln>
            <a:headEnd/>
            <a:tailEnd/>
          </a:ln>
          <a:effectLst>
            <a:glow rad="63500">
              <a:schemeClr val="accent6">
                <a:satMod val="175000"/>
                <a:alpha val="40000"/>
              </a:schemeClr>
            </a:glow>
            <a:outerShdw blurRad="40000" dist="20000" dir="5400000" rotWithShape="0">
              <a:srgbClr val="000000">
                <a:alpha val="38000"/>
              </a:srgbClr>
            </a:outerShdw>
          </a:effectLst>
        </p:spPr>
        <p:style>
          <a:lnRef idx="1">
            <a:schemeClr val="dk1"/>
          </a:lnRef>
          <a:fillRef idx="2">
            <a:schemeClr val="dk1"/>
          </a:fillRef>
          <a:effectRef idx="1">
            <a:schemeClr val="dk1"/>
          </a:effectRef>
          <a:fontRef idx="minor">
            <a:schemeClr val="dk1"/>
          </a:fontRef>
        </p:style>
        <p:txBody>
          <a:bodyPr lIns="27432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0068AE">
                    <a:lumMod val="50000"/>
                  </a:srgbClr>
                </a:solidFill>
                <a:effectLst/>
                <a:uLnTx/>
                <a:uFillTx/>
                <a:latin typeface="Arial"/>
                <a:ea typeface="+mn-ea"/>
                <a:cs typeface="Traditional Arabic" pitchFamily="2" charset="-78"/>
              </a:rPr>
              <a:t>الخطوة السادسة</a:t>
            </a:r>
          </a:p>
        </p:txBody>
      </p:sp>
      <p:sp>
        <p:nvSpPr>
          <p:cNvPr id="10" name="مستطيل ذو زوايا قطرية مستديرة 9"/>
          <p:cNvSpPr/>
          <p:nvPr/>
        </p:nvSpPr>
        <p:spPr>
          <a:xfrm>
            <a:off x="7467600" y="304800"/>
            <a:ext cx="533400" cy="693715"/>
          </a:xfrm>
          <a:prstGeom prst="round2DiagRec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000" b="1" i="0" u="none" strike="noStrike" kern="0" cap="none" spc="0" normalizeH="0" baseline="0" noProof="0" dirty="0">
                <a:ln>
                  <a:noFill/>
                </a:ln>
                <a:solidFill>
                  <a:srgbClr val="000000"/>
                </a:solidFill>
                <a:effectLst/>
                <a:uLnTx/>
                <a:uFillTx/>
                <a:latin typeface="Traditional Arabic" pitchFamily="18" charset="-78"/>
                <a:ea typeface="+mn-ea"/>
                <a:cs typeface="Traditional Arabic" pitchFamily="18" charset="-78"/>
              </a:rPr>
              <a:t>6</a:t>
            </a:r>
            <a:endParaRPr kumimoji="0" lang="en-US" sz="2000" b="1" i="0" u="none" strike="noStrike" kern="0" cap="none" spc="0" normalizeH="0" baseline="0" noProof="0" dirty="0">
              <a:ln>
                <a:noFill/>
              </a:ln>
              <a:solidFill>
                <a:srgbClr val="000000"/>
              </a:solidFill>
              <a:effectLst/>
              <a:uLnTx/>
              <a:uFillTx/>
              <a:latin typeface="Traditional Arabic" pitchFamily="18" charset="-78"/>
              <a:ea typeface="+mn-ea"/>
              <a:cs typeface="Traditional Arabic" pitchFamily="18" charset="-78"/>
            </a:endParaRPr>
          </a:p>
        </p:txBody>
      </p:sp>
      <p:pic>
        <p:nvPicPr>
          <p:cNvPr id="8194" name="Picture 2" descr="Network-1 icon">
            <a:extLst>
              <a:ext uri="{FF2B5EF4-FFF2-40B4-BE49-F238E27FC236}">
                <a16:creationId xmlns:a16="http://schemas.microsoft.com/office/drawing/2014/main" id="{A8FA81F0-208B-42C6-9229-57B6613BF0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1899" y="1379515"/>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evices drive removable media usb pendrive icon">
            <a:extLst>
              <a:ext uri="{FF2B5EF4-FFF2-40B4-BE49-F238E27FC236}">
                <a16:creationId xmlns:a16="http://schemas.microsoft.com/office/drawing/2014/main" id="{D637BB3E-77EB-471E-9E16-A6938B1C52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175983">
            <a:off x="1082455" y="69034"/>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348533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7"/>
          <p:cNvSpPr>
            <a:spLocks noChangeArrowheads="1"/>
          </p:cNvSpPr>
          <p:nvPr/>
        </p:nvSpPr>
        <p:spPr bwMode="auto">
          <a:xfrm>
            <a:off x="685800" y="6248400"/>
            <a:ext cx="7699375" cy="457200"/>
          </a:xfrm>
          <a:prstGeom prst="flowChartAlternateProcess">
            <a:avLst/>
          </a:prstGeom>
          <a:ln>
            <a:headEnd/>
            <a:tailEnd/>
          </a:ln>
        </p:spPr>
        <p:style>
          <a:lnRef idx="1">
            <a:schemeClr val="dk1"/>
          </a:lnRef>
          <a:fillRef idx="2">
            <a:schemeClr val="dk1"/>
          </a:fillRef>
          <a:effectRef idx="1">
            <a:schemeClr val="dk1"/>
          </a:effectRef>
          <a:fontRef idx="minor">
            <a:schemeClr val="dk1"/>
          </a:fontRef>
        </p:style>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800" b="1" i="0" u="none" strike="noStrike" kern="1200" cap="none" spc="0" normalizeH="0" baseline="0" noProof="0" dirty="0">
                <a:ln>
                  <a:noFill/>
                </a:ln>
                <a:solidFill>
                  <a:srgbClr val="000000"/>
                </a:solidFill>
                <a:effectLst/>
                <a:uLnTx/>
                <a:uFillTx/>
                <a:latin typeface="Arial"/>
                <a:ea typeface="+mn-ea"/>
                <a:cs typeface="Traditional Arabic" pitchFamily="2" charset="-78"/>
              </a:rPr>
              <a:t>استخدم القرص الموجود لتنصيب البرنامج</a:t>
            </a:r>
            <a:endParaRPr kumimoji="0" lang="en-US" sz="1800" b="1" i="0" u="none" strike="noStrike" kern="1200" cap="none" spc="0" normalizeH="0" baseline="0" noProof="0" dirty="0">
              <a:ln>
                <a:noFill/>
              </a:ln>
              <a:solidFill>
                <a:srgbClr val="000000"/>
              </a:solidFill>
              <a:effectLst/>
              <a:uLnTx/>
              <a:uFillTx/>
              <a:latin typeface="Arial"/>
              <a:ea typeface="+mn-ea"/>
              <a:cs typeface="Traditional Arabic" pitchFamily="2" charset="-78"/>
            </a:endParaRPr>
          </a:p>
        </p:txBody>
      </p:sp>
      <p:sp>
        <p:nvSpPr>
          <p:cNvPr id="9" name="AutoShape 3"/>
          <p:cNvSpPr>
            <a:spLocks noChangeArrowheads="1"/>
          </p:cNvSpPr>
          <p:nvPr/>
        </p:nvSpPr>
        <p:spPr bwMode="auto">
          <a:xfrm>
            <a:off x="1219200" y="214290"/>
            <a:ext cx="6897687" cy="936625"/>
          </a:xfrm>
          <a:prstGeom prst="roundRect">
            <a:avLst>
              <a:gd name="adj" fmla="val 4167"/>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Narrow" pitchFamily="34" charset="0"/>
              <a:ea typeface="+mn-ea"/>
              <a:cs typeface="Arial"/>
            </a:endParaRPr>
          </a:p>
        </p:txBody>
      </p:sp>
      <p:sp>
        <p:nvSpPr>
          <p:cNvPr id="10" name="AutoShape 4"/>
          <p:cNvSpPr>
            <a:spLocks noChangeArrowheads="1"/>
          </p:cNvSpPr>
          <p:nvPr/>
        </p:nvSpPr>
        <p:spPr bwMode="auto">
          <a:xfrm>
            <a:off x="1403350" y="358753"/>
            <a:ext cx="5942012" cy="639763"/>
          </a:xfrm>
          <a:prstGeom prst="round2DiagRect">
            <a:avLst/>
          </a:prstGeom>
          <a:ln>
            <a:headEnd/>
            <a:tailEnd/>
          </a:ln>
          <a:effectLst>
            <a:glow rad="63500">
              <a:schemeClr val="accent6">
                <a:satMod val="175000"/>
                <a:alpha val="40000"/>
              </a:schemeClr>
            </a:glow>
            <a:outerShdw blurRad="40000" dist="20000" dir="5400000" rotWithShape="0">
              <a:srgbClr val="000000">
                <a:alpha val="38000"/>
              </a:srgbClr>
            </a:outerShdw>
          </a:effectLst>
        </p:spPr>
        <p:style>
          <a:lnRef idx="1">
            <a:schemeClr val="dk1"/>
          </a:lnRef>
          <a:fillRef idx="2">
            <a:schemeClr val="dk1"/>
          </a:fillRef>
          <a:effectRef idx="1">
            <a:schemeClr val="dk1"/>
          </a:effectRef>
          <a:fontRef idx="minor">
            <a:schemeClr val="dk1"/>
          </a:fontRef>
        </p:style>
        <p:txBody>
          <a:bodyPr lIns="27432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0068AE">
                    <a:lumMod val="50000"/>
                  </a:srgbClr>
                </a:solidFill>
                <a:effectLst/>
                <a:uLnTx/>
                <a:uFillTx/>
                <a:latin typeface="Arial"/>
                <a:ea typeface="+mn-ea"/>
                <a:cs typeface="Traditional Arabic" pitchFamily="2" charset="-78"/>
              </a:rPr>
              <a:t>الخطوة السابعة</a:t>
            </a:r>
          </a:p>
        </p:txBody>
      </p:sp>
      <p:sp>
        <p:nvSpPr>
          <p:cNvPr id="11" name="مستطيل ذو زوايا قطرية مستديرة 10"/>
          <p:cNvSpPr/>
          <p:nvPr/>
        </p:nvSpPr>
        <p:spPr>
          <a:xfrm>
            <a:off x="7467600" y="304800"/>
            <a:ext cx="533400" cy="693715"/>
          </a:xfrm>
          <a:prstGeom prst="round2DiagRec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000" b="1" i="0" u="none" strike="noStrike" kern="0" cap="none" spc="0" normalizeH="0" baseline="0" noProof="0" dirty="0">
                <a:ln>
                  <a:noFill/>
                </a:ln>
                <a:solidFill>
                  <a:srgbClr val="000000"/>
                </a:solidFill>
                <a:effectLst/>
                <a:uLnTx/>
                <a:uFillTx/>
                <a:latin typeface="Traditional Arabic" pitchFamily="18" charset="-78"/>
                <a:ea typeface="+mn-ea"/>
                <a:cs typeface="Traditional Arabic" pitchFamily="18" charset="-78"/>
              </a:rPr>
              <a:t>7</a:t>
            </a:r>
            <a:endParaRPr kumimoji="0" lang="en-US" sz="2000" b="1" i="0" u="none" strike="noStrike" kern="0" cap="none" spc="0" normalizeH="0" baseline="0" noProof="0" dirty="0">
              <a:ln>
                <a:noFill/>
              </a:ln>
              <a:solidFill>
                <a:srgbClr val="000000"/>
              </a:solidFill>
              <a:effectLst/>
              <a:uLnTx/>
              <a:uFillTx/>
              <a:latin typeface="Traditional Arabic" pitchFamily="18" charset="-78"/>
              <a:ea typeface="+mn-ea"/>
              <a:cs typeface="Traditional Arabic" pitchFamily="18" charset="-78"/>
            </a:endParaRPr>
          </a:p>
        </p:txBody>
      </p:sp>
      <p:sp>
        <p:nvSpPr>
          <p:cNvPr id="8" name="AutoShape 7">
            <a:extLst>
              <a:ext uri="{FF2B5EF4-FFF2-40B4-BE49-F238E27FC236}">
                <a16:creationId xmlns:a16="http://schemas.microsoft.com/office/drawing/2014/main" id="{3CF1246E-B640-4DEE-B0E2-10CEE370BD43}"/>
              </a:ext>
            </a:extLst>
          </p:cNvPr>
          <p:cNvSpPr>
            <a:spLocks noChangeArrowheads="1"/>
          </p:cNvSpPr>
          <p:nvPr/>
        </p:nvSpPr>
        <p:spPr bwMode="auto">
          <a:xfrm>
            <a:off x="685800" y="1371601"/>
            <a:ext cx="7699375" cy="685800"/>
          </a:xfrm>
          <a:prstGeom prst="flowChartAlternateProcess">
            <a:avLst/>
          </a:prstGeom>
          <a:ln>
            <a:headEnd/>
            <a:tailEnd/>
          </a:ln>
        </p:spPr>
        <p:style>
          <a:lnRef idx="1">
            <a:schemeClr val="dk1"/>
          </a:lnRef>
          <a:fillRef idx="2">
            <a:schemeClr val="dk1"/>
          </a:fillRef>
          <a:effectRef idx="1">
            <a:schemeClr val="dk1"/>
          </a:effectRef>
          <a:fontRef idx="minor">
            <a:schemeClr val="dk1"/>
          </a:fontRef>
        </p:style>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a:ea typeface="+mn-ea"/>
                <a:cs typeface="Traditional Arabic" pitchFamily="2" charset="-78"/>
              </a:rPr>
              <a:t>تثبيت برنامج نسخ الاسطوانات		</a:t>
            </a:r>
            <a:r>
              <a:rPr kumimoji="0" lang="en-US" sz="2800" b="1" i="0" u="none" strike="noStrike" kern="1200" cap="none" spc="0" normalizeH="0" baseline="0" noProof="0" dirty="0">
                <a:ln>
                  <a:noFill/>
                </a:ln>
                <a:solidFill>
                  <a:srgbClr val="000000"/>
                </a:solidFill>
                <a:effectLst/>
                <a:uLnTx/>
                <a:uFillTx/>
                <a:latin typeface="Arial"/>
                <a:ea typeface="+mn-ea"/>
                <a:cs typeface="Traditional Arabic" pitchFamily="2" charset="-78"/>
              </a:rPr>
              <a:t>Nero </a:t>
            </a:r>
            <a:r>
              <a:rPr kumimoji="0" lang="en-US" sz="2800" b="1" i="0" u="none" strike="noStrike" kern="1200" cap="none" spc="0" normalizeH="0" baseline="0" noProof="0" dirty="0" err="1">
                <a:ln>
                  <a:noFill/>
                </a:ln>
                <a:solidFill>
                  <a:srgbClr val="000000"/>
                </a:solidFill>
                <a:effectLst/>
                <a:uLnTx/>
                <a:uFillTx/>
                <a:latin typeface="Arial"/>
                <a:ea typeface="+mn-ea"/>
                <a:cs typeface="Traditional Arabic" pitchFamily="2" charset="-78"/>
              </a:rPr>
              <a:t>Lite</a:t>
            </a:r>
            <a:r>
              <a:rPr kumimoji="0" lang="en-US" sz="2800" b="1" i="0" u="none" strike="noStrike" kern="1200" cap="none" spc="0" normalizeH="0" baseline="0" noProof="0" dirty="0">
                <a:ln>
                  <a:noFill/>
                </a:ln>
                <a:solidFill>
                  <a:srgbClr val="000000"/>
                </a:solidFill>
                <a:effectLst/>
                <a:uLnTx/>
                <a:uFillTx/>
                <a:latin typeface="Arial"/>
                <a:ea typeface="+mn-ea"/>
                <a:cs typeface="Traditional Arabic" pitchFamily="2" charset="-78"/>
              </a:rPr>
              <a:t> Free</a:t>
            </a:r>
            <a:endParaRPr kumimoji="0" lang="en-US" sz="2800" b="1" i="0" u="none" strike="noStrike" kern="1200" cap="none" spc="0" normalizeH="0" baseline="0" noProof="0" dirty="0">
              <a:ln>
                <a:noFill/>
              </a:ln>
              <a:solidFill>
                <a:srgbClr val="000000"/>
              </a:solidFill>
              <a:effectLst/>
              <a:uLnTx/>
              <a:uFillTx/>
              <a:latin typeface="Narkisim" pitchFamily="34" charset="-79"/>
              <a:ea typeface="+mn-ea"/>
              <a:cs typeface="Narkisim" pitchFamily="34" charset="-79"/>
            </a:endParaRPr>
          </a:p>
        </p:txBody>
      </p:sp>
      <p:sp>
        <p:nvSpPr>
          <p:cNvPr id="12" name="AutoShape 7">
            <a:extLst>
              <a:ext uri="{FF2B5EF4-FFF2-40B4-BE49-F238E27FC236}">
                <a16:creationId xmlns:a16="http://schemas.microsoft.com/office/drawing/2014/main" id="{A63D428E-BEAF-4B69-8C67-309EEE341F41}"/>
              </a:ext>
            </a:extLst>
          </p:cNvPr>
          <p:cNvSpPr>
            <a:spLocks noChangeArrowheads="1"/>
          </p:cNvSpPr>
          <p:nvPr/>
        </p:nvSpPr>
        <p:spPr bwMode="auto">
          <a:xfrm>
            <a:off x="685800" y="6248400"/>
            <a:ext cx="7699375" cy="457200"/>
          </a:xfrm>
          <a:prstGeom prst="flowChartAlternateProcess">
            <a:avLst/>
          </a:prstGeom>
          <a:ln>
            <a:headEnd/>
            <a:tailEnd/>
          </a:ln>
        </p:spPr>
        <p:style>
          <a:lnRef idx="1">
            <a:schemeClr val="dk1"/>
          </a:lnRef>
          <a:fillRef idx="2">
            <a:schemeClr val="dk1"/>
          </a:fillRef>
          <a:effectRef idx="1">
            <a:schemeClr val="dk1"/>
          </a:effectRef>
          <a:fontRef idx="minor">
            <a:schemeClr val="dk1"/>
          </a:fontRef>
        </p:style>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800" b="1" i="0" u="none" strike="noStrike" kern="1200" cap="none" spc="0" normalizeH="0" baseline="0" noProof="0" dirty="0">
                <a:ln>
                  <a:noFill/>
                </a:ln>
                <a:solidFill>
                  <a:srgbClr val="000000"/>
                </a:solidFill>
                <a:effectLst/>
                <a:uLnTx/>
                <a:uFillTx/>
                <a:latin typeface="Arial"/>
                <a:ea typeface="+mn-ea"/>
                <a:cs typeface="Traditional Arabic" pitchFamily="2" charset="-78"/>
              </a:rPr>
              <a:t>استخدم القرص الموجود لتنصيب البرنامج</a:t>
            </a:r>
            <a:endParaRPr kumimoji="0" lang="en-US" sz="1800" b="1" i="0" u="none" strike="noStrike" kern="1200" cap="none" spc="0" normalizeH="0" baseline="0" noProof="0" dirty="0">
              <a:ln>
                <a:noFill/>
              </a:ln>
              <a:solidFill>
                <a:srgbClr val="000000"/>
              </a:solidFill>
              <a:effectLst/>
              <a:uLnTx/>
              <a:uFillTx/>
              <a:latin typeface="Arial"/>
              <a:ea typeface="+mn-ea"/>
              <a:cs typeface="Traditional Arabic" pitchFamily="2" charset="-78"/>
            </a:endParaRPr>
          </a:p>
        </p:txBody>
      </p:sp>
      <p:pic>
        <p:nvPicPr>
          <p:cNvPr id="13" name="Picture 2">
            <a:extLst>
              <a:ext uri="{FF2B5EF4-FFF2-40B4-BE49-F238E27FC236}">
                <a16:creationId xmlns:a16="http://schemas.microsoft.com/office/drawing/2014/main" id="{D105AA55-12CC-4DCF-BA88-A538B784A0F7}"/>
              </a:ext>
            </a:extLst>
          </p:cNvPr>
          <p:cNvPicPr>
            <a:picLocks noChangeAspect="1" noChangeArrowheads="1"/>
          </p:cNvPicPr>
          <p:nvPr/>
        </p:nvPicPr>
        <p:blipFill>
          <a:blip r:embed="rId3" cstate="print"/>
          <a:srcRect/>
          <a:stretch>
            <a:fillRect/>
          </a:stretch>
        </p:blipFill>
        <p:spPr bwMode="auto">
          <a:xfrm>
            <a:off x="2057400" y="2363893"/>
            <a:ext cx="5486400" cy="3901440"/>
          </a:xfrm>
          <a:prstGeom prst="rect">
            <a:avLst/>
          </a:prstGeom>
          <a:noFill/>
          <a:ln w="9525">
            <a:noFill/>
            <a:miter lim="800000"/>
            <a:headEnd/>
            <a:tailEnd/>
          </a:ln>
        </p:spPr>
      </p:pic>
      <p:pic>
        <p:nvPicPr>
          <p:cNvPr id="14" name="Picture 2" descr="Devices drive removable media usb pendrive icon">
            <a:extLst>
              <a:ext uri="{FF2B5EF4-FFF2-40B4-BE49-F238E27FC236}">
                <a16:creationId xmlns:a16="http://schemas.microsoft.com/office/drawing/2014/main" id="{4E64FFBD-FE9E-4554-9E9C-CE38820236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75983">
            <a:off x="1082455" y="69034"/>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662900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 name="Subtitle 8"/>
          <p:cNvSpPr txBox="1">
            <a:spLocks/>
          </p:cNvSpPr>
          <p:nvPr/>
        </p:nvSpPr>
        <p:spPr>
          <a:xfrm>
            <a:off x="228600" y="152400"/>
            <a:ext cx="4191000" cy="3200400"/>
          </a:xfrm>
          <a:prstGeom prst="cloudCallout">
            <a:avLst>
              <a:gd name="adj1" fmla="val 37863"/>
              <a:gd name="adj2" fmla="val 38691"/>
            </a:avLst>
          </a:prstGeom>
          <a:ln/>
        </p:spPr>
        <p:style>
          <a:lnRef idx="1">
            <a:schemeClr val="accent3"/>
          </a:lnRef>
          <a:fillRef idx="2">
            <a:schemeClr val="accent3"/>
          </a:fillRef>
          <a:effectRef idx="1">
            <a:schemeClr val="accent3"/>
          </a:effectRef>
          <a:fontRef idx="minor">
            <a:schemeClr val="dk1"/>
          </a:fontRef>
        </p:style>
        <p:txBody>
          <a:bodyPr vert="horz" lIns="82479" tIns="41239" rIns="82479" bIns="41239" anchor="ctr">
            <a:noAutofit/>
          </a:bodyPr>
          <a:lstStyle>
            <a:lvl1pPr marL="0" indent="0" algn="l" rtl="1" eaLnBrk="1" latinLnBrk="0" hangingPunct="1">
              <a:spcBef>
                <a:spcPts val="600"/>
              </a:spcBef>
              <a:buClr>
                <a:schemeClr val="accent1"/>
              </a:buClr>
              <a:buSzPct val="70000"/>
              <a:buFont typeface="Wingdings"/>
              <a:buNone/>
              <a:defRPr kumimoji="0" sz="1800" b="1" kern="1200">
                <a:solidFill>
                  <a:schemeClr val="tx2"/>
                </a:solidFill>
                <a:latin typeface="+mn-lt"/>
                <a:ea typeface="+mn-ea"/>
                <a:cs typeface="+mn-cs"/>
              </a:defRPr>
            </a:lvl1pPr>
            <a:lvl2pPr marL="457200" indent="0" algn="ctr" rtl="1" eaLnBrk="1" latinLnBrk="0" hangingPunct="1">
              <a:spcBef>
                <a:spcPct val="20000"/>
              </a:spcBef>
              <a:buClr>
                <a:schemeClr val="accent1"/>
              </a:buClr>
              <a:buSzPct val="80000"/>
              <a:buFont typeface="Wingdings 2"/>
              <a:buNone/>
              <a:defRPr kumimoji="0" sz="2100" kern="1200">
                <a:solidFill>
                  <a:schemeClr val="dk1"/>
                </a:solidFill>
                <a:latin typeface="+mn-lt"/>
                <a:ea typeface="+mn-ea"/>
                <a:cs typeface="+mn-cs"/>
              </a:defRPr>
            </a:lvl2pPr>
            <a:lvl3pPr marL="914400" indent="0" algn="ctr" rtl="1" eaLnBrk="1" latinLnBrk="0" hangingPunct="1">
              <a:spcBef>
                <a:spcPct val="20000"/>
              </a:spcBef>
              <a:buClr>
                <a:schemeClr val="accent1">
                  <a:shade val="75000"/>
                </a:schemeClr>
              </a:buClr>
              <a:buSzPct val="60000"/>
              <a:buFont typeface="Wingdings"/>
              <a:buNone/>
              <a:defRPr kumimoji="0" sz="1800" kern="1200">
                <a:solidFill>
                  <a:schemeClr val="dk1"/>
                </a:solidFill>
                <a:latin typeface="+mn-lt"/>
                <a:ea typeface="+mn-ea"/>
                <a:cs typeface="+mn-cs"/>
              </a:defRPr>
            </a:lvl3pPr>
            <a:lvl4pPr marL="1371600" indent="0" algn="ctr" rtl="1" eaLnBrk="1" latinLnBrk="0" hangingPunct="1">
              <a:spcBef>
                <a:spcPct val="20000"/>
              </a:spcBef>
              <a:buClr>
                <a:schemeClr val="accent1">
                  <a:tint val="60000"/>
                </a:schemeClr>
              </a:buClr>
              <a:buSzPct val="60000"/>
              <a:buFont typeface="Wingdings"/>
              <a:buNone/>
              <a:defRPr kumimoji="0" sz="1800" kern="1200">
                <a:solidFill>
                  <a:schemeClr val="dk1"/>
                </a:solidFill>
                <a:latin typeface="+mn-lt"/>
                <a:ea typeface="+mn-ea"/>
                <a:cs typeface="+mn-cs"/>
              </a:defRPr>
            </a:lvl4pPr>
            <a:lvl5pPr marL="1828800" indent="0" algn="ctr" rtl="1" eaLnBrk="1" latinLnBrk="0" hangingPunct="1">
              <a:spcBef>
                <a:spcPct val="20000"/>
              </a:spcBef>
              <a:buClr>
                <a:schemeClr val="accent2">
                  <a:tint val="60000"/>
                </a:schemeClr>
              </a:buClr>
              <a:buSzPct val="68000"/>
              <a:buFont typeface="Wingdings 2"/>
              <a:buNone/>
              <a:defRPr kumimoji="0" sz="1600" kern="1200">
                <a:solidFill>
                  <a:schemeClr val="dk1"/>
                </a:solidFill>
                <a:latin typeface="+mn-lt"/>
                <a:ea typeface="+mn-ea"/>
                <a:cs typeface="+mn-cs"/>
              </a:defRPr>
            </a:lvl5pPr>
            <a:lvl6pPr marL="2286000" indent="0" algn="ctr" rtl="1" eaLnBrk="1" latinLnBrk="0" hangingPunct="1">
              <a:spcBef>
                <a:spcPct val="20000"/>
              </a:spcBef>
              <a:buClr>
                <a:schemeClr val="accent1"/>
              </a:buClr>
              <a:buNone/>
              <a:defRPr kumimoji="0" sz="1600" kern="1200">
                <a:solidFill>
                  <a:schemeClr val="dk1"/>
                </a:solidFill>
                <a:latin typeface="+mn-lt"/>
                <a:ea typeface="+mn-ea"/>
                <a:cs typeface="+mn-cs"/>
              </a:defRPr>
            </a:lvl6pPr>
            <a:lvl7pPr marL="2743200" indent="0" algn="ctr" rtl="1" eaLnBrk="1" latinLnBrk="0" hangingPunct="1">
              <a:spcBef>
                <a:spcPct val="20000"/>
              </a:spcBef>
              <a:buClr>
                <a:schemeClr val="accent1">
                  <a:tint val="60000"/>
                </a:schemeClr>
              </a:buClr>
              <a:buSzPct val="60000"/>
              <a:buFont typeface="Wingdings"/>
              <a:buNone/>
              <a:defRPr kumimoji="0" sz="1400" kern="1200" baseline="0">
                <a:solidFill>
                  <a:schemeClr val="dk1"/>
                </a:solidFill>
                <a:latin typeface="+mn-lt"/>
                <a:ea typeface="+mn-ea"/>
                <a:cs typeface="+mn-cs"/>
              </a:defRPr>
            </a:lvl7pPr>
            <a:lvl8pPr marL="3200400" indent="0" algn="ctr" rtl="1" eaLnBrk="1" latinLnBrk="0" hangingPunct="1">
              <a:spcBef>
                <a:spcPct val="20000"/>
              </a:spcBef>
              <a:buClr>
                <a:schemeClr val="accent2"/>
              </a:buClr>
              <a:buNone/>
              <a:defRPr kumimoji="0" sz="1400" kern="1200" cap="small" baseline="0">
                <a:solidFill>
                  <a:schemeClr val="dk1"/>
                </a:solidFill>
                <a:latin typeface="+mn-lt"/>
                <a:ea typeface="+mn-ea"/>
                <a:cs typeface="+mn-cs"/>
              </a:defRPr>
            </a:lvl8pPr>
            <a:lvl9pPr marL="3657600" indent="0" algn="ctr" rtl="1" eaLnBrk="1" latinLnBrk="0" hangingPunct="1">
              <a:spcBef>
                <a:spcPct val="20000"/>
              </a:spcBef>
              <a:buClr>
                <a:schemeClr val="accent1">
                  <a:shade val="75000"/>
                </a:schemeClr>
              </a:buClr>
              <a:buNone/>
              <a:defRPr kumimoji="0" sz="1400" kern="1200" baseline="0">
                <a:solidFill>
                  <a:schemeClr val="dk1"/>
                </a:solidFill>
                <a:latin typeface="+mn-lt"/>
                <a:ea typeface="+mn-ea"/>
                <a:cs typeface="+mn-cs"/>
              </a:defRPr>
            </a:lvl9pPr>
          </a:lstStyle>
          <a:p>
            <a:pPr algn="ctr" fontAlgn="auto">
              <a:spcBef>
                <a:spcPct val="50000"/>
              </a:spcBef>
              <a:spcAft>
                <a:spcPts val="0"/>
              </a:spcAft>
              <a:buClr>
                <a:srgbClr val="CEB966"/>
              </a:buClr>
              <a:defRPr/>
            </a:pPr>
            <a:r>
              <a:rPr lang="ar-SA" sz="2400" dirty="0">
                <a:solidFill>
                  <a:prstClr val="black"/>
                </a:solidFill>
                <a:latin typeface="Traditional Arabic" pitchFamily="18" charset="-78"/>
                <a:cs typeface="Traditional Arabic" pitchFamily="18" charset="-78"/>
              </a:rPr>
              <a:t>الإصدار 9</a:t>
            </a:r>
          </a:p>
          <a:p>
            <a:pPr algn="ctr" fontAlgn="auto">
              <a:spcBef>
                <a:spcPct val="50000"/>
              </a:spcBef>
              <a:spcAft>
                <a:spcPts val="0"/>
              </a:spcAft>
              <a:buClr>
                <a:srgbClr val="CEB966"/>
              </a:buClr>
              <a:defRPr/>
            </a:pPr>
            <a:r>
              <a:rPr lang="ar-SA" sz="2400" dirty="0">
                <a:solidFill>
                  <a:prstClr val="black"/>
                </a:solidFill>
                <a:latin typeface="Traditional Arabic" pitchFamily="18" charset="-78"/>
                <a:cs typeface="Traditional Arabic" pitchFamily="18" charset="-78"/>
              </a:rPr>
              <a:t>المحدث بتاريخ/</a:t>
            </a:r>
          </a:p>
          <a:p>
            <a:pPr algn="ctr" rtl="0" fontAlgn="auto">
              <a:spcBef>
                <a:spcPct val="50000"/>
              </a:spcBef>
              <a:spcAft>
                <a:spcPts val="0"/>
              </a:spcAft>
              <a:buClr>
                <a:srgbClr val="CEB966"/>
              </a:buClr>
              <a:defRPr/>
            </a:pPr>
            <a:fld id="{DF94282A-4804-4E00-9AB5-9EC0A6879D05}" type="datetime2">
              <a:rPr lang="ar-SA">
                <a:solidFill>
                  <a:prstClr val="black"/>
                </a:solidFill>
                <a:latin typeface="Traditional Arabic" pitchFamily="18" charset="-78"/>
                <a:cs typeface="Traditional Arabic" pitchFamily="18" charset="-78"/>
              </a:rPr>
              <a:pPr algn="ctr" rtl="0" fontAlgn="auto">
                <a:spcBef>
                  <a:spcPct val="50000"/>
                </a:spcBef>
                <a:spcAft>
                  <a:spcPts val="0"/>
                </a:spcAft>
                <a:buClr>
                  <a:srgbClr val="CEB966"/>
                </a:buClr>
                <a:defRPr/>
              </a:pPr>
              <a:t>السبت، 22/رجب/1439</a:t>
            </a:fld>
            <a:endParaRPr lang="ar-SA" dirty="0">
              <a:solidFill>
                <a:prstClr val="black"/>
              </a:solidFill>
              <a:latin typeface="Traditional Arabic" pitchFamily="18" charset="-78"/>
              <a:cs typeface="Traditional Arabic" pitchFamily="18" charset="-78"/>
            </a:endParaRPr>
          </a:p>
          <a:p>
            <a:pPr algn="ctr" fontAlgn="auto">
              <a:spcBef>
                <a:spcPct val="50000"/>
              </a:spcBef>
              <a:spcAft>
                <a:spcPts val="0"/>
              </a:spcAft>
              <a:buClr>
                <a:srgbClr val="CEB966"/>
              </a:buClr>
              <a:defRPr/>
            </a:pPr>
            <a:r>
              <a:rPr lang="ar-SA" sz="2400" dirty="0">
                <a:solidFill>
                  <a:prstClr val="black"/>
                </a:solidFill>
                <a:latin typeface="Traditional Arabic" pitchFamily="18" charset="-78"/>
                <a:cs typeface="Traditional Arabic" pitchFamily="18" charset="-78"/>
              </a:rPr>
              <a:t>علي حبيب الخلاص</a:t>
            </a:r>
          </a:p>
          <a:p>
            <a:pPr algn="ctr" fontAlgn="auto">
              <a:spcBef>
                <a:spcPct val="50000"/>
              </a:spcBef>
              <a:spcAft>
                <a:spcPts val="0"/>
              </a:spcAft>
              <a:buClr>
                <a:srgbClr val="CEB966"/>
              </a:buClr>
              <a:defRPr/>
            </a:pPr>
            <a:r>
              <a:rPr lang="ar-SA" sz="2400" dirty="0">
                <a:solidFill>
                  <a:prstClr val="black"/>
                </a:solidFill>
                <a:latin typeface="Traditional Arabic" pitchFamily="18" charset="-78"/>
                <a:cs typeface="Traditional Arabic" pitchFamily="18" charset="-78"/>
              </a:rPr>
              <a:t>الأحساء</a:t>
            </a:r>
            <a:endParaRPr lang="en-US" sz="2400" dirty="0">
              <a:solidFill>
                <a:prstClr val="black"/>
              </a:solidFill>
              <a:latin typeface="Traditional Arabic" pitchFamily="18" charset="-78"/>
              <a:cs typeface="Traditional Arabic" pitchFamily="18" charset="-78"/>
            </a:endParaRPr>
          </a:p>
        </p:txBody>
      </p:sp>
      <p:pic>
        <p:nvPicPr>
          <p:cNvPr id="3" name="Picture 2" descr="نتيجة بحث الصور عن شعار وزارة التعليم">
            <a:extLst>
              <a:ext uri="{FF2B5EF4-FFF2-40B4-BE49-F238E27FC236}">
                <a16:creationId xmlns:a16="http://schemas.microsoft.com/office/drawing/2014/main" id="{66D59578-78D9-4848-AE49-1D7D52F334F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54614" y="188640"/>
            <a:ext cx="1835696" cy="983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50699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3"/>
          <p:cNvSpPr>
            <a:spLocks noChangeArrowheads="1"/>
          </p:cNvSpPr>
          <p:nvPr/>
        </p:nvSpPr>
        <p:spPr bwMode="auto">
          <a:xfrm>
            <a:off x="1219200" y="214290"/>
            <a:ext cx="6897687" cy="936625"/>
          </a:xfrm>
          <a:prstGeom prst="roundRect">
            <a:avLst>
              <a:gd name="adj" fmla="val 4167"/>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Narrow" pitchFamily="34" charset="0"/>
              <a:ea typeface="+mn-ea"/>
              <a:cs typeface="Arial"/>
            </a:endParaRPr>
          </a:p>
        </p:txBody>
      </p:sp>
      <p:sp>
        <p:nvSpPr>
          <p:cNvPr id="10" name="AutoShape 4"/>
          <p:cNvSpPr>
            <a:spLocks noChangeArrowheads="1"/>
          </p:cNvSpPr>
          <p:nvPr/>
        </p:nvSpPr>
        <p:spPr bwMode="auto">
          <a:xfrm>
            <a:off x="1403350" y="358753"/>
            <a:ext cx="5942012" cy="639763"/>
          </a:xfrm>
          <a:prstGeom prst="round2DiagRect">
            <a:avLst/>
          </a:prstGeom>
          <a:ln>
            <a:headEnd/>
            <a:tailEnd/>
          </a:ln>
          <a:effectLst>
            <a:glow rad="63500">
              <a:schemeClr val="accent6">
                <a:satMod val="175000"/>
                <a:alpha val="40000"/>
              </a:schemeClr>
            </a:glow>
            <a:outerShdw blurRad="40000" dist="20000" dir="5400000" rotWithShape="0">
              <a:srgbClr val="000000">
                <a:alpha val="38000"/>
              </a:srgbClr>
            </a:outerShdw>
          </a:effectLst>
        </p:spPr>
        <p:style>
          <a:lnRef idx="1">
            <a:schemeClr val="dk1"/>
          </a:lnRef>
          <a:fillRef idx="2">
            <a:schemeClr val="dk1"/>
          </a:fillRef>
          <a:effectRef idx="1">
            <a:schemeClr val="dk1"/>
          </a:effectRef>
          <a:fontRef idx="minor">
            <a:schemeClr val="dk1"/>
          </a:fontRef>
        </p:style>
        <p:txBody>
          <a:bodyPr lIns="27432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0068AE">
                    <a:lumMod val="50000"/>
                  </a:srgbClr>
                </a:solidFill>
                <a:effectLst/>
                <a:uLnTx/>
                <a:uFillTx/>
                <a:latin typeface="Arial"/>
                <a:ea typeface="+mn-ea"/>
                <a:cs typeface="Traditional Arabic" pitchFamily="2" charset="-78"/>
              </a:rPr>
              <a:t>الخطوة الثامنة</a:t>
            </a:r>
          </a:p>
        </p:txBody>
      </p:sp>
      <p:sp>
        <p:nvSpPr>
          <p:cNvPr id="11" name="مستطيل ذو زوايا قطرية مستديرة 10"/>
          <p:cNvSpPr/>
          <p:nvPr/>
        </p:nvSpPr>
        <p:spPr>
          <a:xfrm>
            <a:off x="7467600" y="304800"/>
            <a:ext cx="533400" cy="693715"/>
          </a:xfrm>
          <a:prstGeom prst="round2DiagRec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000" b="1" i="0" u="none" strike="noStrike" kern="0" cap="none" spc="0" normalizeH="0" baseline="0" noProof="0" dirty="0">
                <a:ln>
                  <a:noFill/>
                </a:ln>
                <a:solidFill>
                  <a:srgbClr val="000000"/>
                </a:solidFill>
                <a:effectLst/>
                <a:uLnTx/>
                <a:uFillTx/>
                <a:latin typeface="Traditional Arabic" pitchFamily="18" charset="-78"/>
                <a:ea typeface="+mn-ea"/>
                <a:cs typeface="Traditional Arabic" pitchFamily="18" charset="-78"/>
              </a:rPr>
              <a:t>8</a:t>
            </a:r>
            <a:endParaRPr kumimoji="0" lang="en-US" sz="2000" b="1" i="0" u="none" strike="noStrike" kern="0" cap="none" spc="0" normalizeH="0" baseline="0" noProof="0" dirty="0">
              <a:ln>
                <a:noFill/>
              </a:ln>
              <a:solidFill>
                <a:srgbClr val="000000"/>
              </a:solidFill>
              <a:effectLst/>
              <a:uLnTx/>
              <a:uFillTx/>
              <a:latin typeface="Traditional Arabic" pitchFamily="18" charset="-78"/>
              <a:ea typeface="+mn-ea"/>
              <a:cs typeface="Traditional Arabic" pitchFamily="18" charset="-78"/>
            </a:endParaRPr>
          </a:p>
        </p:txBody>
      </p:sp>
      <p:sp>
        <p:nvSpPr>
          <p:cNvPr id="13" name="AutoShape 7">
            <a:extLst>
              <a:ext uri="{FF2B5EF4-FFF2-40B4-BE49-F238E27FC236}">
                <a16:creationId xmlns:a16="http://schemas.microsoft.com/office/drawing/2014/main" id="{49797966-952E-4DBD-82DC-19963E3C1D02}"/>
              </a:ext>
            </a:extLst>
          </p:cNvPr>
          <p:cNvSpPr>
            <a:spLocks noChangeArrowheads="1"/>
          </p:cNvSpPr>
          <p:nvPr/>
        </p:nvSpPr>
        <p:spPr bwMode="auto">
          <a:xfrm>
            <a:off x="685800" y="1371601"/>
            <a:ext cx="7699375" cy="685800"/>
          </a:xfrm>
          <a:prstGeom prst="flowChartAlternateProcess">
            <a:avLst/>
          </a:prstGeom>
          <a:ln>
            <a:headEnd/>
            <a:tailEnd/>
          </a:ln>
        </p:spPr>
        <p:style>
          <a:lnRef idx="1">
            <a:schemeClr val="dk1"/>
          </a:lnRef>
          <a:fillRef idx="2">
            <a:schemeClr val="dk1"/>
          </a:fillRef>
          <a:effectRef idx="1">
            <a:schemeClr val="dk1"/>
          </a:effectRef>
          <a:fontRef idx="minor">
            <a:schemeClr val="dk1"/>
          </a:fontRef>
        </p:style>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a:ea typeface="+mn-ea"/>
                <a:cs typeface="Traditional Arabic" pitchFamily="2" charset="-78"/>
              </a:rPr>
              <a:t>تثبيت برامج الحماية و الصيانة</a:t>
            </a:r>
            <a:endParaRPr kumimoji="0" lang="en-US" sz="2800" b="1" i="0" u="none" strike="noStrike" kern="1200" cap="none" spc="0" normalizeH="0" baseline="0" noProof="0" dirty="0">
              <a:ln>
                <a:noFill/>
              </a:ln>
              <a:solidFill>
                <a:srgbClr val="000000"/>
              </a:solidFill>
              <a:effectLst/>
              <a:uLnTx/>
              <a:uFillTx/>
              <a:latin typeface="Narkisim" pitchFamily="34" charset="-79"/>
              <a:ea typeface="+mn-ea"/>
              <a:cs typeface="Narkisim" pitchFamily="34" charset="-79"/>
            </a:endParaRPr>
          </a:p>
        </p:txBody>
      </p:sp>
      <p:sp>
        <p:nvSpPr>
          <p:cNvPr id="14" name="AutoShape 7">
            <a:extLst>
              <a:ext uri="{FF2B5EF4-FFF2-40B4-BE49-F238E27FC236}">
                <a16:creationId xmlns:a16="http://schemas.microsoft.com/office/drawing/2014/main" id="{629E6CD4-6E1B-4156-8BF4-4575B70D9DC0}"/>
              </a:ext>
            </a:extLst>
          </p:cNvPr>
          <p:cNvSpPr>
            <a:spLocks noChangeArrowheads="1"/>
          </p:cNvSpPr>
          <p:nvPr/>
        </p:nvSpPr>
        <p:spPr bwMode="auto">
          <a:xfrm>
            <a:off x="1374320" y="2307116"/>
            <a:ext cx="6550479" cy="1655284"/>
          </a:xfrm>
          <a:prstGeom prst="flowChartAlternateProcess">
            <a:avLst/>
          </a:prstGeom>
          <a:ln>
            <a:headEnd/>
            <a:tailEnd/>
          </a:ln>
        </p:spPr>
        <p:style>
          <a:lnRef idx="1">
            <a:schemeClr val="dk1"/>
          </a:lnRef>
          <a:fillRef idx="2">
            <a:schemeClr val="dk1"/>
          </a:fillRef>
          <a:effectRef idx="1">
            <a:schemeClr val="dk1"/>
          </a:effectRef>
          <a:fontRef idx="minor">
            <a:schemeClr val="dk1"/>
          </a:fontRef>
        </p:style>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FF0000"/>
                </a:solidFill>
                <a:effectLst/>
                <a:uLnTx/>
                <a:uFillTx/>
                <a:latin typeface="Arial"/>
                <a:ea typeface="+mn-ea"/>
                <a:cs typeface="Traditional Arabic" pitchFamily="2" charset="-78"/>
              </a:rPr>
              <a:t>هل يوجد لديك برنامج مكافح فيروسات مثبت فعليا؟</a:t>
            </a:r>
          </a:p>
          <a:p>
            <a:pPr marL="0" marR="0" lvl="0" indent="0" algn="ctr" defTabSz="914400" rtl="1" eaLnBrk="1" fontAlgn="base" latinLnBrk="0" hangingPunct="1">
              <a:lnSpc>
                <a:spcPct val="100000"/>
              </a:lnSpc>
              <a:spcBef>
                <a:spcPct val="0"/>
              </a:spcBef>
              <a:spcAft>
                <a:spcPct val="0"/>
              </a:spcAft>
              <a:buClrTx/>
              <a:buSzTx/>
              <a:buFont typeface="Wingdings 2" pitchFamily="18" charset="2"/>
              <a:buChar char="R"/>
              <a:tabLst/>
              <a:defRPr/>
            </a:pPr>
            <a:r>
              <a:rPr kumimoji="0" lang="ar-SA" sz="2800" b="1" i="0" u="none" strike="noStrike" kern="1200" cap="none" spc="0" normalizeH="0" baseline="0" noProof="0" dirty="0">
                <a:ln>
                  <a:noFill/>
                </a:ln>
                <a:solidFill>
                  <a:srgbClr val="000000"/>
                </a:solidFill>
                <a:effectLst/>
                <a:uLnTx/>
                <a:uFillTx/>
                <a:latin typeface="Arial"/>
                <a:ea typeface="+mn-ea"/>
                <a:cs typeface="Traditional Arabic" pitchFamily="2" charset="-78"/>
              </a:rPr>
              <a:t>برنامج مكافح الفيروسات </a:t>
            </a:r>
            <a:r>
              <a:rPr kumimoji="0" lang="ar-SA" sz="2800" b="1" i="0" u="none" strike="noStrike" kern="1200" cap="none" spc="0" normalizeH="0" baseline="0" noProof="0" dirty="0" err="1">
                <a:ln>
                  <a:noFill/>
                </a:ln>
                <a:solidFill>
                  <a:srgbClr val="000000"/>
                </a:solidFill>
                <a:effectLst/>
                <a:uLnTx/>
                <a:uFillTx/>
                <a:latin typeface="Arial"/>
                <a:ea typeface="+mn-ea"/>
                <a:cs typeface="Traditional Arabic" pitchFamily="2" charset="-78"/>
              </a:rPr>
              <a:t>أفاست</a:t>
            </a:r>
            <a:r>
              <a:rPr kumimoji="0" lang="ar-SA" sz="2800" b="1" i="0" u="none" strike="noStrike" kern="1200" cap="none" spc="0" normalizeH="0" baseline="0" noProof="0" dirty="0">
                <a:ln>
                  <a:noFill/>
                </a:ln>
                <a:solidFill>
                  <a:srgbClr val="000000"/>
                </a:solidFill>
                <a:effectLst/>
                <a:uLnTx/>
                <a:uFillTx/>
                <a:latin typeface="Arial"/>
                <a:ea typeface="+mn-ea"/>
                <a:cs typeface="Traditional Arabic" pitchFamily="2" charset="-78"/>
              </a:rPr>
              <a:t> </a:t>
            </a:r>
            <a:r>
              <a:rPr kumimoji="0" lang="en-US" sz="2800" b="1" i="0" u="none" strike="noStrike" kern="1200" cap="none" spc="0" normalizeH="0" baseline="0" noProof="0" dirty="0">
                <a:ln>
                  <a:noFill/>
                </a:ln>
                <a:solidFill>
                  <a:srgbClr val="000000"/>
                </a:solidFill>
                <a:effectLst/>
                <a:uLnTx/>
                <a:uFillTx/>
                <a:latin typeface="Arial"/>
                <a:ea typeface="+mn-ea"/>
                <a:cs typeface="Traditional Arabic" pitchFamily="2" charset="-78"/>
              </a:rPr>
              <a:t>Avast free</a:t>
            </a:r>
            <a:endParaRPr kumimoji="0" lang="ar-SA" sz="2800" b="1" i="0" u="none" strike="noStrike" kern="1200" cap="none" spc="0" normalizeH="0" baseline="0" noProof="0" dirty="0">
              <a:ln>
                <a:noFill/>
              </a:ln>
              <a:solidFill>
                <a:srgbClr val="000000"/>
              </a:solidFill>
              <a:effectLst/>
              <a:uLnTx/>
              <a:uFillTx/>
              <a:latin typeface="Arial"/>
              <a:ea typeface="+mn-ea"/>
              <a:cs typeface="Traditional Arabic" pitchFamily="2" charset="-78"/>
            </a:endParaRPr>
          </a:p>
          <a:p>
            <a:pPr marL="0" marR="0" lvl="0" indent="0" algn="ctr" defTabSz="914400" rtl="1" eaLnBrk="1" fontAlgn="base" latinLnBrk="0" hangingPunct="1">
              <a:lnSpc>
                <a:spcPct val="100000"/>
              </a:lnSpc>
              <a:spcBef>
                <a:spcPct val="0"/>
              </a:spcBef>
              <a:spcAft>
                <a:spcPct val="0"/>
              </a:spcAft>
              <a:buClrTx/>
              <a:buSzTx/>
              <a:buFont typeface="Wingdings 2" pitchFamily="18" charset="2"/>
              <a:buChar char="R"/>
              <a:tabLst/>
              <a:defRPr/>
            </a:pPr>
            <a:r>
              <a:rPr kumimoji="0" lang="ar-SA" sz="2800" b="1" i="0" u="none" strike="noStrike" kern="1200" cap="none" spc="0" normalizeH="0" baseline="0" noProof="0" dirty="0">
                <a:ln>
                  <a:noFill/>
                </a:ln>
                <a:solidFill>
                  <a:srgbClr val="000000"/>
                </a:solidFill>
                <a:effectLst/>
                <a:uLnTx/>
                <a:uFillTx/>
                <a:latin typeface="Arial"/>
                <a:ea typeface="+mn-ea"/>
                <a:cs typeface="Traditional Arabic" pitchFamily="2" charset="-78"/>
              </a:rPr>
              <a:t>برنامج مكافح الفيروسات أفيرا  </a:t>
            </a:r>
            <a:r>
              <a:rPr kumimoji="0" lang="en-US" sz="2800" b="1" i="0" u="none" strike="noStrike" kern="1200" cap="none" spc="0" normalizeH="0" baseline="0" noProof="0" dirty="0">
                <a:ln>
                  <a:noFill/>
                </a:ln>
                <a:solidFill>
                  <a:srgbClr val="000000"/>
                </a:solidFill>
                <a:effectLst/>
                <a:uLnTx/>
                <a:uFillTx/>
                <a:latin typeface="Arial"/>
                <a:ea typeface="+mn-ea"/>
                <a:cs typeface="Traditional Arabic" pitchFamily="2" charset="-78"/>
              </a:rPr>
              <a:t>Avira free</a:t>
            </a:r>
          </a:p>
        </p:txBody>
      </p:sp>
      <p:sp>
        <p:nvSpPr>
          <p:cNvPr id="15" name="AutoShape 7">
            <a:extLst>
              <a:ext uri="{FF2B5EF4-FFF2-40B4-BE49-F238E27FC236}">
                <a16:creationId xmlns:a16="http://schemas.microsoft.com/office/drawing/2014/main" id="{07E8E61C-0879-4C9A-BADE-8C9E84EF4F8C}"/>
              </a:ext>
            </a:extLst>
          </p:cNvPr>
          <p:cNvSpPr>
            <a:spLocks noChangeArrowheads="1"/>
          </p:cNvSpPr>
          <p:nvPr/>
        </p:nvSpPr>
        <p:spPr bwMode="auto">
          <a:xfrm>
            <a:off x="1296760" y="5400453"/>
            <a:ext cx="6550479" cy="1295399"/>
          </a:xfrm>
          <a:prstGeom prst="flowChartAlternateProcess">
            <a:avLst/>
          </a:prstGeom>
          <a:ln>
            <a:headEnd/>
            <a:tailEnd/>
          </a:ln>
        </p:spPr>
        <p:style>
          <a:lnRef idx="1">
            <a:schemeClr val="dk1"/>
          </a:lnRef>
          <a:fillRef idx="2">
            <a:schemeClr val="dk1"/>
          </a:fillRef>
          <a:effectRef idx="1">
            <a:schemeClr val="dk1"/>
          </a:effectRef>
          <a:fontRef idx="minor">
            <a:schemeClr val="dk1"/>
          </a:fontRef>
        </p:style>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0000"/>
                </a:solidFill>
                <a:effectLst/>
                <a:uLnTx/>
                <a:uFillTx/>
                <a:latin typeface="Arial"/>
                <a:ea typeface="+mn-ea"/>
                <a:cs typeface="Traditional Arabic" pitchFamily="2" charset="-78"/>
              </a:rPr>
              <a:t>لماذا برامج الصيانة؟</a:t>
            </a:r>
          </a:p>
          <a:p>
            <a:pPr marL="0" marR="0" lvl="0" indent="0" algn="ctr" defTabSz="914400" rtl="1" eaLnBrk="1" fontAlgn="base" latinLnBrk="0" hangingPunct="1">
              <a:lnSpc>
                <a:spcPct val="100000"/>
              </a:lnSpc>
              <a:spcBef>
                <a:spcPct val="0"/>
              </a:spcBef>
              <a:spcAft>
                <a:spcPct val="0"/>
              </a:spcAft>
              <a:buClrTx/>
              <a:buSzTx/>
              <a:buFont typeface="Wingdings 2" pitchFamily="18" charset="2"/>
              <a:buChar char="R"/>
              <a:tabLst/>
              <a:defRPr/>
            </a:pPr>
            <a:r>
              <a:rPr kumimoji="0" lang="ar-SA" sz="3200" b="1" i="0" u="none" strike="noStrike" kern="1200" cap="none" spc="0" normalizeH="0" baseline="0" noProof="0" dirty="0">
                <a:ln>
                  <a:noFill/>
                </a:ln>
                <a:solidFill>
                  <a:srgbClr val="000000"/>
                </a:solidFill>
                <a:effectLst/>
                <a:uLnTx/>
                <a:uFillTx/>
                <a:latin typeface="Arial"/>
                <a:ea typeface="+mn-ea"/>
                <a:cs typeface="Traditional Arabic" pitchFamily="2" charset="-78"/>
              </a:rPr>
              <a:t> </a:t>
            </a:r>
            <a:r>
              <a:rPr kumimoji="0" lang="en-US" sz="3200" b="1" i="0" u="none" strike="noStrike" kern="1200" cap="none" spc="0" normalizeH="0" baseline="0" noProof="0" dirty="0" err="1">
                <a:ln>
                  <a:noFill/>
                </a:ln>
                <a:solidFill>
                  <a:srgbClr val="000000"/>
                </a:solidFill>
                <a:effectLst/>
                <a:uLnTx/>
                <a:uFillTx/>
                <a:latin typeface="Arial"/>
                <a:ea typeface="+mn-ea"/>
                <a:cs typeface="Traditional Arabic" pitchFamily="2" charset="-78"/>
              </a:rPr>
              <a:t>CCleaner</a:t>
            </a:r>
            <a:endParaRPr kumimoji="0" lang="ar-SA" sz="3200" b="1" i="0" u="none" strike="noStrike" kern="1200" cap="none" spc="0" normalizeH="0" baseline="0" noProof="0" dirty="0">
              <a:ln>
                <a:noFill/>
              </a:ln>
              <a:solidFill>
                <a:srgbClr val="000000"/>
              </a:solidFill>
              <a:effectLst/>
              <a:uLnTx/>
              <a:uFillTx/>
              <a:latin typeface="Arial"/>
              <a:ea typeface="+mn-ea"/>
              <a:cs typeface="Traditional Arabic" pitchFamily="2" charset="-78"/>
            </a:endParaRPr>
          </a:p>
        </p:txBody>
      </p:sp>
      <p:pic>
        <p:nvPicPr>
          <p:cNvPr id="9218" name="Picture 2" descr="Notification icon">
            <a:extLst>
              <a:ext uri="{FF2B5EF4-FFF2-40B4-BE49-F238E27FC236}">
                <a16:creationId xmlns:a16="http://schemas.microsoft.com/office/drawing/2014/main" id="{48C943D5-7940-4B8C-90EC-1CDA89415C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9645" y="2307116"/>
            <a:ext cx="1834484" cy="18344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evices drive removable media usb pendrive icon">
            <a:extLst>
              <a:ext uri="{FF2B5EF4-FFF2-40B4-BE49-F238E27FC236}">
                <a16:creationId xmlns:a16="http://schemas.microsoft.com/office/drawing/2014/main" id="{15189C9D-7098-4180-A6A9-E7724A584C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75983">
            <a:off x="1082455" y="69034"/>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68315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3" name="شكل بيضاوي 2"/>
          <p:cNvSpPr/>
          <p:nvPr/>
        </p:nvSpPr>
        <p:spPr>
          <a:xfrm>
            <a:off x="8072462" y="5643578"/>
            <a:ext cx="642942" cy="642942"/>
          </a:xfrm>
          <a:prstGeom prst="ellipse">
            <a:avLst/>
          </a:prstGeom>
          <a:ln/>
          <a:effectLst>
            <a:glow rad="63500">
              <a:schemeClr val="accent1">
                <a:satMod val="175000"/>
                <a:alpha val="40000"/>
              </a:schemeClr>
            </a:glow>
            <a:outerShdw blurRad="50800" dist="25000" dir="5400000" rotWithShape="0">
              <a:srgbClr val="000000">
                <a:alpha val="40000"/>
              </a:srgbClr>
            </a:outerShdw>
          </a:effectLst>
        </p:spPr>
        <p:style>
          <a:lnRef idx="1">
            <a:schemeClr val="accent1"/>
          </a:lnRef>
          <a:fillRef idx="2">
            <a:schemeClr val="accent1"/>
          </a:fillRef>
          <a:effectRef idx="1">
            <a:schemeClr val="accent1"/>
          </a:effectRef>
          <a:fontRef idx="minor">
            <a:schemeClr val="dk1"/>
          </a:fontRef>
        </p:style>
        <p:txBody>
          <a:bodyPr vert="horz" lIns="82479" tIns="41239" rIns="82479" bIns="41239" anchor="b">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100" b="1" i="0" u="none" strike="noStrike" kern="0" cap="small" spc="0" normalizeH="0" baseline="0" noProof="0" dirty="0">
                <a:ln>
                  <a:noFill/>
                </a:ln>
                <a:solidFill>
                  <a:prstClr val="black"/>
                </a:solidFill>
                <a:effectLst/>
                <a:uLnTx/>
                <a:uFillTx/>
                <a:latin typeface="Traditional Arabic" pitchFamily="18" charset="-78"/>
                <a:ea typeface="+mn-ea"/>
                <a:cs typeface="Traditional Arabic" pitchFamily="18" charset="-78"/>
              </a:rPr>
              <a:t>أبو الحسن</a:t>
            </a:r>
          </a:p>
        </p:txBody>
      </p:sp>
      <p:pic>
        <p:nvPicPr>
          <p:cNvPr id="4" name="صورة 3">
            <a:extLst>
              <a:ext uri="{FF2B5EF4-FFF2-40B4-BE49-F238E27FC236}">
                <a16:creationId xmlns:a16="http://schemas.microsoft.com/office/drawing/2014/main" id="{EAB7B93A-C755-47C8-905D-6C0A2802AB27}"/>
              </a:ext>
            </a:extLst>
          </p:cNvPr>
          <p:cNvPicPr>
            <a:picLocks noChangeAspect="1"/>
          </p:cNvPicPr>
          <p:nvPr/>
        </p:nvPicPr>
        <p:blipFill>
          <a:blip r:embed="rId4"/>
          <a:stretch>
            <a:fillRect/>
          </a:stretch>
        </p:blipFill>
        <p:spPr>
          <a:xfrm>
            <a:off x="266700" y="1982775"/>
            <a:ext cx="8610600" cy="2892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AutoShape 6">
            <a:extLst>
              <a:ext uri="{FF2B5EF4-FFF2-40B4-BE49-F238E27FC236}">
                <a16:creationId xmlns:a16="http://schemas.microsoft.com/office/drawing/2014/main" id="{8B4CE81C-76F0-46C5-ACFB-9F3B42AA1783}"/>
              </a:ext>
            </a:extLst>
          </p:cNvPr>
          <p:cNvSpPr>
            <a:spLocks noChangeArrowheads="1"/>
          </p:cNvSpPr>
          <p:nvPr/>
        </p:nvSpPr>
        <p:spPr bwMode="auto">
          <a:xfrm>
            <a:off x="1115616" y="127906"/>
            <a:ext cx="6472238" cy="800100"/>
          </a:xfrm>
          <a:prstGeom prst="roundRect">
            <a:avLst>
              <a:gd name="adj" fmla="val 4167"/>
            </a:avLst>
          </a:prstGeom>
          <a:solidFill>
            <a:srgbClr val="CEB966"/>
          </a:solidFill>
          <a:ln w="25400" cap="flat" cmpd="sng" algn="ctr">
            <a:solidFill>
              <a:srgbClr val="CEB966">
                <a:shade val="50000"/>
              </a:srgbClr>
            </a:solidFill>
            <a:prstDash val="solid"/>
            <a:headEnd/>
            <a:tailEnd/>
          </a:ln>
          <a:effectLst/>
        </p:spPr>
        <p:txBody>
          <a:bodyPr lIns="365760" anchor="ctr"/>
          <a:lstStyle/>
          <a:p>
            <a:pPr marL="0" marR="0" lvl="0" indent="0" algn="ctr" defTabSz="914400" rtl="1" eaLnBrk="1" fontAlgn="auto" latinLnBrk="0" hangingPunct="1">
              <a:lnSpc>
                <a:spcPct val="85000"/>
              </a:lnSpc>
              <a:spcBef>
                <a:spcPts val="0"/>
              </a:spcBef>
              <a:spcAft>
                <a:spcPts val="0"/>
              </a:spcAft>
              <a:buClrTx/>
              <a:buSzTx/>
              <a:buFontTx/>
              <a:buNone/>
              <a:tabLst/>
              <a:defRPr/>
            </a:pPr>
            <a:r>
              <a:rPr kumimoji="0" lang="ar-SA" sz="2800" i="0" u="none" strike="noStrike" kern="0" cap="none" spc="0" normalizeH="0" baseline="0" noProof="0" dirty="0">
                <a:ln>
                  <a:noFill/>
                </a:ln>
                <a:solidFill>
                  <a:srgbClr val="000000"/>
                </a:solidFill>
                <a:effectLst/>
                <a:uLnTx/>
                <a:uFillTx/>
                <a:latin typeface="BoutrosART" panose="020A0503020102020204" pitchFamily="18" charset="-78"/>
                <a:ea typeface="BoutrosART" panose="020A0503020102020204" pitchFamily="18" charset="-78"/>
                <a:cs typeface="BoutrosART" panose="020A0503020102020204" pitchFamily="18" charset="-78"/>
              </a:rPr>
              <a:t>كيف تحافظ على جهازك محدثاً؟</a:t>
            </a:r>
          </a:p>
        </p:txBody>
      </p:sp>
      <p:sp>
        <p:nvSpPr>
          <p:cNvPr id="7" name="AutoShape 4">
            <a:extLst>
              <a:ext uri="{FF2B5EF4-FFF2-40B4-BE49-F238E27FC236}">
                <a16:creationId xmlns:a16="http://schemas.microsoft.com/office/drawing/2014/main" id="{83F67B45-9A07-4D62-9603-9A0E18D67234}"/>
              </a:ext>
            </a:extLst>
          </p:cNvPr>
          <p:cNvSpPr>
            <a:spLocks noChangeArrowheads="1"/>
          </p:cNvSpPr>
          <p:nvPr/>
        </p:nvSpPr>
        <p:spPr bwMode="auto">
          <a:xfrm>
            <a:off x="838200" y="5106975"/>
            <a:ext cx="6857206" cy="639763"/>
          </a:xfrm>
          <a:prstGeom prst="round2DiagRect">
            <a:avLst/>
          </a:prstGeom>
          <a:ln>
            <a:headEnd/>
            <a:tailEnd/>
          </a:ln>
          <a:effectLst>
            <a:glow rad="63500">
              <a:schemeClr val="accent6">
                <a:satMod val="175000"/>
                <a:alpha val="40000"/>
              </a:schemeClr>
            </a:glow>
            <a:outerShdw blurRad="40000" dist="20000" dir="5400000" rotWithShape="0">
              <a:srgbClr val="000000">
                <a:alpha val="38000"/>
              </a:srgbClr>
            </a:outerShdw>
          </a:effectLst>
        </p:spPr>
        <p:style>
          <a:lnRef idx="1">
            <a:schemeClr val="dk1"/>
          </a:lnRef>
          <a:fillRef idx="2">
            <a:schemeClr val="dk1"/>
          </a:fillRef>
          <a:effectRef idx="1">
            <a:schemeClr val="dk1"/>
          </a:effectRef>
          <a:fontRef idx="minor">
            <a:schemeClr val="dk1"/>
          </a:fontRef>
        </p:style>
        <p:txBody>
          <a:bodyPr lIns="27432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0068AE">
                    <a:lumMod val="50000"/>
                  </a:srgbClr>
                </a:solidFill>
                <a:effectLst/>
                <a:uLnTx/>
                <a:uFillTx/>
                <a:latin typeface="Arial"/>
                <a:ea typeface="+mn-ea"/>
                <a:cs typeface="Traditional Arabic" pitchFamily="2" charset="-78"/>
              </a:rPr>
              <a:t>يعتبر موقع </a:t>
            </a:r>
            <a:r>
              <a:rPr kumimoji="0" lang="en-US" sz="3200" b="1" i="0" u="none" strike="noStrike" kern="1200" cap="none" spc="0" normalizeH="0" baseline="0" noProof="0" dirty="0">
                <a:ln>
                  <a:noFill/>
                </a:ln>
                <a:solidFill>
                  <a:srgbClr val="0068AE">
                    <a:lumMod val="50000"/>
                  </a:srgbClr>
                </a:solidFill>
                <a:effectLst/>
                <a:uLnTx/>
                <a:uFillTx/>
                <a:latin typeface="Arial"/>
                <a:ea typeface="+mn-ea"/>
                <a:cs typeface="Traditional Arabic" pitchFamily="2" charset="-78"/>
              </a:rPr>
              <a:t>Filehippo.com</a:t>
            </a:r>
            <a:r>
              <a:rPr kumimoji="0" lang="ar-SA" sz="3200" b="1" i="0" u="none" strike="noStrike" kern="1200" cap="none" spc="0" normalizeH="0" baseline="0" noProof="0" dirty="0">
                <a:ln>
                  <a:noFill/>
                </a:ln>
                <a:solidFill>
                  <a:srgbClr val="0068AE">
                    <a:lumMod val="50000"/>
                  </a:srgbClr>
                </a:solidFill>
                <a:effectLst/>
                <a:uLnTx/>
                <a:uFillTx/>
                <a:latin typeface="Arial"/>
                <a:ea typeface="+mn-ea"/>
                <a:cs typeface="Traditional Arabic" pitchFamily="2" charset="-78"/>
              </a:rPr>
              <a:t> مرجعا للبرامج </a:t>
            </a:r>
          </a:p>
        </p:txBody>
      </p:sp>
    </p:spTree>
    <p:extLst>
      <p:ext uri="{BB962C8B-B14F-4D97-AF65-F5344CB8AC3E}">
        <p14:creationId xmlns:p14="http://schemas.microsoft.com/office/powerpoint/2010/main" val="26408907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7" name="AutoShape 7"/>
          <p:cNvSpPr>
            <a:spLocks noChangeArrowheads="1"/>
          </p:cNvSpPr>
          <p:nvPr/>
        </p:nvSpPr>
        <p:spPr bwMode="auto">
          <a:xfrm>
            <a:off x="3581401" y="1628775"/>
            <a:ext cx="5105400" cy="733425"/>
          </a:xfrm>
          <a:prstGeom prst="flowChartAlternateProcess">
            <a:avLst/>
          </a:prstGeom>
          <a:ln>
            <a:headEnd/>
            <a:tailEnd/>
          </a:ln>
        </p:spPr>
        <p:style>
          <a:lnRef idx="1">
            <a:schemeClr val="dk1"/>
          </a:lnRef>
          <a:fillRef idx="2">
            <a:schemeClr val="dk1"/>
          </a:fillRef>
          <a:effectRef idx="1">
            <a:schemeClr val="dk1"/>
          </a:effectRef>
          <a:fontRef idx="minor">
            <a:schemeClr val="dk1"/>
          </a:fontRef>
        </p:style>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000000"/>
                </a:solidFill>
                <a:effectLst/>
                <a:uLnTx/>
                <a:uFillTx/>
                <a:latin typeface="Arial"/>
                <a:ea typeface="+mn-ea"/>
                <a:cs typeface="Traditional Arabic" pitchFamily="2" charset="-78"/>
              </a:rPr>
              <a:t>تثبيت برنامج </a:t>
            </a:r>
            <a:r>
              <a:rPr kumimoji="0" lang="en-US" sz="2800" b="1" i="0" u="none" strike="noStrike" kern="1200" cap="none" spc="0" normalizeH="0" baseline="0" noProof="0" dirty="0">
                <a:ln>
                  <a:noFill/>
                </a:ln>
                <a:solidFill>
                  <a:srgbClr val="000000"/>
                </a:solidFill>
                <a:effectLst/>
                <a:uLnTx/>
                <a:uFillTx/>
                <a:latin typeface="Narkisim" pitchFamily="34" charset="-79"/>
                <a:ea typeface="+mn-ea"/>
                <a:cs typeface="Narkisim" pitchFamily="34" charset="-79"/>
              </a:rPr>
              <a:t>Camtasia Studio 9</a:t>
            </a:r>
            <a:endParaRPr kumimoji="0" lang="en-US" sz="3200" b="1" i="0" u="none" strike="noStrike" kern="1200" cap="none" spc="0" normalizeH="0" baseline="0" noProof="0" dirty="0">
              <a:ln>
                <a:noFill/>
              </a:ln>
              <a:solidFill>
                <a:srgbClr val="000000"/>
              </a:solidFill>
              <a:effectLst/>
              <a:uLnTx/>
              <a:uFillTx/>
              <a:latin typeface="Narkisim" pitchFamily="34" charset="-79"/>
              <a:ea typeface="+mn-ea"/>
              <a:cs typeface="Narkisim" pitchFamily="34" charset="-79"/>
            </a:endParaRPr>
          </a:p>
        </p:txBody>
      </p:sp>
      <p:sp>
        <p:nvSpPr>
          <p:cNvPr id="7" name="AutoShape 7"/>
          <p:cNvSpPr>
            <a:spLocks noChangeArrowheads="1"/>
          </p:cNvSpPr>
          <p:nvPr/>
        </p:nvSpPr>
        <p:spPr bwMode="auto">
          <a:xfrm>
            <a:off x="457200" y="5867400"/>
            <a:ext cx="8305800" cy="733426"/>
          </a:xfrm>
          <a:prstGeom prst="flowChartAlternateProcess">
            <a:avLst/>
          </a:prstGeom>
          <a:ln>
            <a:headEnd/>
            <a:tailEnd/>
          </a:ln>
        </p:spPr>
        <p:style>
          <a:lnRef idx="1">
            <a:schemeClr val="dk1"/>
          </a:lnRef>
          <a:fillRef idx="2">
            <a:schemeClr val="dk1"/>
          </a:fillRef>
          <a:effectRef idx="1">
            <a:schemeClr val="dk1"/>
          </a:effectRef>
          <a:fontRef idx="minor">
            <a:schemeClr val="dk1"/>
          </a:fontRef>
        </p:style>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000000"/>
                </a:solidFill>
                <a:effectLst/>
                <a:uLnTx/>
                <a:uFillTx/>
                <a:latin typeface="Arial"/>
                <a:ea typeface="+mn-ea"/>
                <a:cs typeface="Traditional Arabic" pitchFamily="2" charset="-78"/>
              </a:rPr>
              <a:t>استخدم القرص الموجود لتنصيب البرنامج</a:t>
            </a:r>
            <a:endParaRPr kumimoji="0" lang="en-US" sz="3600" b="1" i="0" u="none" strike="noStrike" kern="1200" cap="none" spc="0" normalizeH="0" baseline="0" noProof="0" dirty="0">
              <a:ln>
                <a:noFill/>
              </a:ln>
              <a:solidFill>
                <a:srgbClr val="000000"/>
              </a:solidFill>
              <a:effectLst/>
              <a:uLnTx/>
              <a:uFillTx/>
              <a:latin typeface="Arial"/>
              <a:ea typeface="+mn-ea"/>
              <a:cs typeface="Traditional Arabic" pitchFamily="2" charset="-78"/>
            </a:endParaRPr>
          </a:p>
        </p:txBody>
      </p:sp>
      <p:sp>
        <p:nvSpPr>
          <p:cNvPr id="9" name="AutoShape 3"/>
          <p:cNvSpPr>
            <a:spLocks noChangeArrowheads="1"/>
          </p:cNvSpPr>
          <p:nvPr/>
        </p:nvSpPr>
        <p:spPr bwMode="auto">
          <a:xfrm>
            <a:off x="1219200" y="214290"/>
            <a:ext cx="6897687" cy="936625"/>
          </a:xfrm>
          <a:prstGeom prst="roundRect">
            <a:avLst>
              <a:gd name="adj" fmla="val 4167"/>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Narrow" pitchFamily="34" charset="0"/>
              <a:ea typeface="+mn-ea"/>
              <a:cs typeface="Arial"/>
            </a:endParaRPr>
          </a:p>
        </p:txBody>
      </p:sp>
      <p:sp>
        <p:nvSpPr>
          <p:cNvPr id="10" name="AutoShape 4"/>
          <p:cNvSpPr>
            <a:spLocks noChangeArrowheads="1"/>
          </p:cNvSpPr>
          <p:nvPr/>
        </p:nvSpPr>
        <p:spPr bwMode="auto">
          <a:xfrm>
            <a:off x="1403350" y="358753"/>
            <a:ext cx="5942012" cy="639763"/>
          </a:xfrm>
          <a:prstGeom prst="round2DiagRect">
            <a:avLst/>
          </a:prstGeom>
          <a:ln>
            <a:headEnd/>
            <a:tailEnd/>
          </a:ln>
          <a:effectLst>
            <a:glow rad="63500">
              <a:schemeClr val="accent6">
                <a:satMod val="175000"/>
                <a:alpha val="40000"/>
              </a:schemeClr>
            </a:glow>
            <a:outerShdw blurRad="40000" dist="20000" dir="5400000" rotWithShape="0">
              <a:srgbClr val="000000">
                <a:alpha val="38000"/>
              </a:srgbClr>
            </a:outerShdw>
          </a:effectLst>
        </p:spPr>
        <p:style>
          <a:lnRef idx="1">
            <a:schemeClr val="dk1"/>
          </a:lnRef>
          <a:fillRef idx="2">
            <a:schemeClr val="dk1"/>
          </a:fillRef>
          <a:effectRef idx="1">
            <a:schemeClr val="dk1"/>
          </a:effectRef>
          <a:fontRef idx="minor">
            <a:schemeClr val="dk1"/>
          </a:fontRef>
        </p:style>
        <p:txBody>
          <a:bodyPr lIns="27432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0068AE">
                    <a:lumMod val="50000"/>
                  </a:srgbClr>
                </a:solidFill>
                <a:effectLst/>
                <a:uLnTx/>
                <a:uFillTx/>
                <a:latin typeface="Arial"/>
                <a:ea typeface="+mn-ea"/>
                <a:cs typeface="Traditional Arabic" pitchFamily="2" charset="-78"/>
              </a:rPr>
              <a:t>الخطوة التاسعة</a:t>
            </a:r>
          </a:p>
        </p:txBody>
      </p:sp>
      <p:sp>
        <p:nvSpPr>
          <p:cNvPr id="11" name="مستطيل ذو زوايا قطرية مستديرة 10"/>
          <p:cNvSpPr/>
          <p:nvPr/>
        </p:nvSpPr>
        <p:spPr>
          <a:xfrm>
            <a:off x="7467600" y="304800"/>
            <a:ext cx="533400" cy="693715"/>
          </a:xfrm>
          <a:prstGeom prst="round2DiagRec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000" b="1" i="0" u="none" strike="noStrike" kern="0" cap="none" spc="0" normalizeH="0" baseline="0" noProof="0" dirty="0">
                <a:ln>
                  <a:noFill/>
                </a:ln>
                <a:solidFill>
                  <a:srgbClr val="000000"/>
                </a:solidFill>
                <a:effectLst/>
                <a:uLnTx/>
                <a:uFillTx/>
                <a:latin typeface="Traditional Arabic" pitchFamily="18" charset="-78"/>
                <a:ea typeface="+mn-ea"/>
                <a:cs typeface="Traditional Arabic" pitchFamily="18" charset="-78"/>
              </a:rPr>
              <a:t>9</a:t>
            </a:r>
            <a:endParaRPr kumimoji="0" lang="en-US" sz="2000" b="1" i="0" u="none" strike="noStrike" kern="0" cap="none" spc="0" normalizeH="0" baseline="0" noProof="0" dirty="0">
              <a:ln>
                <a:noFill/>
              </a:ln>
              <a:solidFill>
                <a:srgbClr val="000000"/>
              </a:solidFill>
              <a:effectLst/>
              <a:uLnTx/>
              <a:uFillTx/>
              <a:latin typeface="Traditional Arabic" pitchFamily="18" charset="-78"/>
              <a:ea typeface="+mn-ea"/>
              <a:cs typeface="Traditional Arabic" pitchFamily="18" charset="-78"/>
            </a:endParaRPr>
          </a:p>
        </p:txBody>
      </p:sp>
      <p:pic>
        <p:nvPicPr>
          <p:cNvPr id="2" name="صورة 1">
            <a:extLst>
              <a:ext uri="{FF2B5EF4-FFF2-40B4-BE49-F238E27FC236}">
                <a16:creationId xmlns:a16="http://schemas.microsoft.com/office/drawing/2014/main" id="{5C90718A-A057-4A9F-9113-184F2472E04F}"/>
              </a:ext>
            </a:extLst>
          </p:cNvPr>
          <p:cNvPicPr>
            <a:picLocks noChangeAspect="1"/>
          </p:cNvPicPr>
          <p:nvPr/>
        </p:nvPicPr>
        <p:blipFill>
          <a:blip r:embed="rId3"/>
          <a:stretch>
            <a:fillRect/>
          </a:stretch>
        </p:blipFill>
        <p:spPr>
          <a:xfrm>
            <a:off x="1392464" y="2600325"/>
            <a:ext cx="5384800" cy="3028950"/>
          </a:xfrm>
          <a:prstGeom prst="rect">
            <a:avLst/>
          </a:prstGeom>
        </p:spPr>
      </p:pic>
      <p:pic>
        <p:nvPicPr>
          <p:cNvPr id="10242" name="Picture 2" descr="System-Install-2 icon">
            <a:extLst>
              <a:ext uri="{FF2B5EF4-FFF2-40B4-BE49-F238E27FC236}">
                <a16:creationId xmlns:a16="http://schemas.microsoft.com/office/drawing/2014/main" id="{11F30491-8FEA-46D0-AEE3-35323F68C0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463" y="1157541"/>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399029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صورة 11">
            <a:extLst>
              <a:ext uri="{FF2B5EF4-FFF2-40B4-BE49-F238E27FC236}">
                <a16:creationId xmlns:a16="http://schemas.microsoft.com/office/drawing/2014/main" id="{3742B526-DFC7-4AA6-9BA8-EEB5392153D6}"/>
              </a:ext>
            </a:extLst>
          </p:cNvPr>
          <p:cNvPicPr>
            <a:picLocks noChangeAspect="1"/>
          </p:cNvPicPr>
          <p:nvPr/>
        </p:nvPicPr>
        <p:blipFill rotWithShape="1">
          <a:blip r:embed="rId3"/>
          <a:srcRect l="10834" r="9166" b="45349"/>
          <a:stretch/>
        </p:blipFill>
        <p:spPr>
          <a:xfrm>
            <a:off x="216913" y="2199694"/>
            <a:ext cx="8713728" cy="3589983"/>
          </a:xfrm>
          <a:prstGeom prst="rect">
            <a:avLst/>
          </a:prstGeom>
        </p:spPr>
      </p:pic>
      <p:sp>
        <p:nvSpPr>
          <p:cNvPr id="5" name="وسيلة شرح مستطيلة مستديرة الزوايا 4"/>
          <p:cNvSpPr/>
          <p:nvPr/>
        </p:nvSpPr>
        <p:spPr bwMode="auto">
          <a:xfrm>
            <a:off x="6096000" y="3857404"/>
            <a:ext cx="2834640" cy="714596"/>
          </a:xfrm>
          <a:prstGeom prst="wedgeRoundRectCallout">
            <a:avLst>
              <a:gd name="adj1" fmla="val -11320"/>
              <a:gd name="adj2" fmla="val -73144"/>
              <a:gd name="adj3" fmla="val 16667"/>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1" anchor="t" anchorCtr="0" compatLnSpc="1">
            <a:prstTxWarp prst="textNoShape">
              <a:avLst/>
            </a:prstTxWarp>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0" cap="none" spc="0" normalizeH="0" baseline="0" noProof="0" dirty="0">
                <a:ln>
                  <a:noFill/>
                </a:ln>
                <a:solidFill>
                  <a:srgbClr val="000000"/>
                </a:solidFill>
                <a:effectLst/>
                <a:uLnTx/>
                <a:uFillTx/>
                <a:latin typeface="Traditional Arabic" pitchFamily="18" charset="-78"/>
                <a:ea typeface="+mn-ea"/>
                <a:cs typeface="Traditional Arabic" pitchFamily="18" charset="-78"/>
              </a:rPr>
              <a:t>اختر تجربة البرنامج مجانا</a:t>
            </a:r>
            <a:endParaRPr kumimoji="0" lang="ar-SA" sz="2400" b="0" i="0" u="none" strike="noStrike" kern="0" cap="none" spc="0" normalizeH="0" baseline="0" noProof="0" dirty="0">
              <a:ln>
                <a:noFill/>
              </a:ln>
              <a:solidFill>
                <a:srgbClr val="000000"/>
              </a:solidFill>
              <a:effectLst/>
              <a:uLnTx/>
              <a:uFillTx/>
              <a:latin typeface="Arial" pitchFamily="34" charset="0"/>
              <a:ea typeface="+mn-ea"/>
              <a:cs typeface="Arial"/>
            </a:endParaRPr>
          </a:p>
        </p:txBody>
      </p:sp>
      <p:sp>
        <p:nvSpPr>
          <p:cNvPr id="6" name="مستطيل مستدير الزوايا 5"/>
          <p:cNvSpPr/>
          <p:nvPr/>
        </p:nvSpPr>
        <p:spPr>
          <a:xfrm>
            <a:off x="685800" y="264886"/>
            <a:ext cx="7681686" cy="7620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800" b="1" i="0" u="none" strike="noStrike" kern="0" cap="none" spc="0" normalizeH="0" baseline="0" noProof="0" dirty="0">
                <a:ln>
                  <a:noFill/>
                </a:ln>
                <a:solidFill>
                  <a:srgbClr val="000000"/>
                </a:solidFill>
                <a:effectLst/>
                <a:uLnTx/>
                <a:uFillTx/>
                <a:latin typeface="Traditional Arabic" pitchFamily="18" charset="-78"/>
                <a:ea typeface="+mn-ea"/>
                <a:cs typeface="Traditional Arabic" pitchFamily="18" charset="-78"/>
              </a:rPr>
              <a:t>تحميل البرنامج من الموقع الرسمي</a:t>
            </a:r>
            <a:endParaRPr kumimoji="0" lang="en-US" sz="2800" b="1" i="0" u="none" strike="noStrike" kern="0" cap="none" spc="0" normalizeH="0" baseline="0" noProof="0" dirty="0">
              <a:ln>
                <a:noFill/>
              </a:ln>
              <a:solidFill>
                <a:srgbClr val="000000"/>
              </a:solidFill>
              <a:effectLst/>
              <a:uLnTx/>
              <a:uFillTx/>
              <a:latin typeface="Traditional Arabic" pitchFamily="18" charset="-78"/>
              <a:ea typeface="+mn-ea"/>
              <a:cs typeface="Traditional Arabic" pitchFamily="18" charset="-78"/>
            </a:endParaRPr>
          </a:p>
        </p:txBody>
      </p:sp>
      <p:sp>
        <p:nvSpPr>
          <p:cNvPr id="10" name="وسيلة شرح مستطيلة مستديرة الزوايا 9"/>
          <p:cNvSpPr/>
          <p:nvPr/>
        </p:nvSpPr>
        <p:spPr bwMode="auto">
          <a:xfrm>
            <a:off x="304800" y="1346203"/>
            <a:ext cx="8625840" cy="576553"/>
          </a:xfrm>
          <a:prstGeom prst="wedgeRoundRectCallout">
            <a:avLst>
              <a:gd name="adj1" fmla="val -13813"/>
              <a:gd name="adj2" fmla="val 63839"/>
              <a:gd name="adj3" fmla="val 16667"/>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1" anchor="t" anchorCtr="0" compatLnSpc="1">
            <a:prstTxWarp prst="textNoShape">
              <a:avLst/>
            </a:prstTxWarp>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400" b="1" i="0" u="none" strike="noStrike" kern="0" cap="none" spc="0" normalizeH="0" baseline="0" noProof="0" dirty="0">
                <a:ln>
                  <a:noFill/>
                </a:ln>
                <a:solidFill>
                  <a:srgbClr val="000000"/>
                </a:solidFill>
                <a:effectLst/>
                <a:uLnTx/>
                <a:uFillTx/>
                <a:latin typeface="Traditional Arabic" pitchFamily="18" charset="-78"/>
                <a:ea typeface="+mn-ea"/>
                <a:cs typeface="Traditional Arabic" pitchFamily="18" charset="-78"/>
              </a:rPr>
              <a:t>زر موقع البرنامج </a:t>
            </a:r>
            <a:r>
              <a:rPr kumimoji="0" lang="en-US" sz="2400" b="1" i="0" u="none" strike="noStrike" kern="0" cap="none" spc="0" normalizeH="0" baseline="0" noProof="0" dirty="0">
                <a:ln>
                  <a:noFill/>
                </a:ln>
                <a:solidFill>
                  <a:srgbClr val="000000"/>
                </a:solidFill>
                <a:effectLst/>
                <a:uLnTx/>
                <a:uFillTx/>
                <a:latin typeface="Traditional Arabic" pitchFamily="18" charset="-78"/>
                <a:ea typeface="+mn-ea"/>
                <a:cs typeface="Traditional Arabic" pitchFamily="18" charset="-78"/>
              </a:rPr>
              <a:t>www.techsmith.com</a:t>
            </a:r>
            <a:r>
              <a:rPr kumimoji="0" lang="ar-SA" sz="2400" b="1" i="0" u="none" strike="noStrike" kern="0" cap="none" spc="0" normalizeH="0" baseline="0" noProof="0" dirty="0">
                <a:ln>
                  <a:noFill/>
                </a:ln>
                <a:solidFill>
                  <a:srgbClr val="000000"/>
                </a:solidFill>
                <a:effectLst/>
                <a:uLnTx/>
                <a:uFillTx/>
                <a:latin typeface="Traditional Arabic" pitchFamily="18" charset="-78"/>
                <a:ea typeface="+mn-ea"/>
                <a:cs typeface="Traditional Arabic" pitchFamily="18" charset="-78"/>
              </a:rPr>
              <a:t> ثم اختر تبويبة المنتجات </a:t>
            </a:r>
            <a:r>
              <a:rPr kumimoji="0" lang="en-US" sz="2400" b="1" i="0" u="none" strike="noStrike" kern="0" cap="none" spc="0" normalizeH="0" baseline="0" noProof="0" dirty="0">
                <a:ln>
                  <a:noFill/>
                </a:ln>
                <a:solidFill>
                  <a:srgbClr val="000000"/>
                </a:solidFill>
                <a:effectLst/>
                <a:uLnTx/>
                <a:uFillTx/>
                <a:latin typeface="Traditional Arabic" pitchFamily="18" charset="-78"/>
                <a:ea typeface="+mn-ea"/>
                <a:cs typeface="Traditional Arabic" pitchFamily="18" charset="-78"/>
              </a:rPr>
              <a:t>Product</a:t>
            </a:r>
            <a:endParaRPr kumimoji="0" lang="ar-SA" sz="2000" b="0" i="0" u="none" strike="noStrike" kern="0" cap="none" spc="0" normalizeH="0" baseline="0" noProof="0" dirty="0">
              <a:ln>
                <a:noFill/>
              </a:ln>
              <a:solidFill>
                <a:srgbClr val="000000"/>
              </a:solidFill>
              <a:effectLst/>
              <a:uLnTx/>
              <a:uFillTx/>
              <a:latin typeface="Arial" pitchFamily="34" charset="0"/>
              <a:ea typeface="+mn-ea"/>
              <a:cs typeface="Arial"/>
            </a:endParaRPr>
          </a:p>
        </p:txBody>
      </p:sp>
      <p:sp>
        <p:nvSpPr>
          <p:cNvPr id="14" name="مستطيل 13">
            <a:extLst>
              <a:ext uri="{FF2B5EF4-FFF2-40B4-BE49-F238E27FC236}">
                <a16:creationId xmlns:a16="http://schemas.microsoft.com/office/drawing/2014/main" id="{022AD2E0-AF9F-4832-91B2-F96AD4A863B4}"/>
              </a:ext>
            </a:extLst>
          </p:cNvPr>
          <p:cNvSpPr/>
          <p:nvPr/>
        </p:nvSpPr>
        <p:spPr>
          <a:xfrm>
            <a:off x="1600200" y="2895600"/>
            <a:ext cx="609600"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SA" sz="1800" b="0" i="0" u="none" strike="noStrike" kern="1200" cap="none" spc="0" normalizeH="0" baseline="0" noProof="0">
              <a:ln>
                <a:noFill/>
              </a:ln>
              <a:solidFill>
                <a:srgbClr val="FFFFFF"/>
              </a:solidFill>
              <a:effectLst/>
              <a:uLnTx/>
              <a:uFillTx/>
              <a:latin typeface="Arial"/>
              <a:ea typeface="+mn-ea"/>
              <a:cs typeface="Arial"/>
            </a:endParaRPr>
          </a:p>
        </p:txBody>
      </p:sp>
      <p:sp>
        <p:nvSpPr>
          <p:cNvPr id="16" name="مستطيل 15">
            <a:extLst>
              <a:ext uri="{FF2B5EF4-FFF2-40B4-BE49-F238E27FC236}">
                <a16:creationId xmlns:a16="http://schemas.microsoft.com/office/drawing/2014/main" id="{1260FB0D-2FD2-4B53-A03F-2743E17FDF6D}"/>
              </a:ext>
            </a:extLst>
          </p:cNvPr>
          <p:cNvSpPr/>
          <p:nvPr/>
        </p:nvSpPr>
        <p:spPr>
          <a:xfrm>
            <a:off x="6705600" y="3352800"/>
            <a:ext cx="838200"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SA" sz="1800" b="0" i="0" u="none" strike="noStrike" kern="1200" cap="none" spc="0" normalizeH="0" baseline="0" noProof="0">
              <a:ln>
                <a:noFill/>
              </a:ln>
              <a:solidFill>
                <a:srgbClr val="FFFFFF"/>
              </a:solidFill>
              <a:effectLst/>
              <a:uLnTx/>
              <a:uFillTx/>
              <a:latin typeface="Arial"/>
              <a:ea typeface="+mn-ea"/>
              <a:cs typeface="Arial"/>
            </a:endParaRPr>
          </a:p>
        </p:txBody>
      </p:sp>
      <p:pic>
        <p:nvPicPr>
          <p:cNvPr id="17410" name="Picture 2" descr="Global Network icon">
            <a:extLst>
              <a:ext uri="{FF2B5EF4-FFF2-40B4-BE49-F238E27FC236}">
                <a16:creationId xmlns:a16="http://schemas.microsoft.com/office/drawing/2014/main" id="{72A338B4-7BB5-4825-9FB9-2BE80AEBA9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59" y="5721626"/>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8606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صورة 10" descr="صورة تحتوي على لقطة شاشة&#10;&#10;وصف منشأ بثقة عالية جداً">
            <a:extLst>
              <a:ext uri="{FF2B5EF4-FFF2-40B4-BE49-F238E27FC236}">
                <a16:creationId xmlns:a16="http://schemas.microsoft.com/office/drawing/2014/main" id="{56683F4B-4B53-4AB8-9B36-A0DA5AEB9A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96" y="1737722"/>
            <a:ext cx="6200403" cy="5020396"/>
          </a:xfrm>
          <a:prstGeom prst="rect">
            <a:avLst/>
          </a:prstGeom>
        </p:spPr>
      </p:pic>
      <p:sp>
        <p:nvSpPr>
          <p:cNvPr id="6" name="مستطيل مستدير الزوايا 5"/>
          <p:cNvSpPr/>
          <p:nvPr/>
        </p:nvSpPr>
        <p:spPr>
          <a:xfrm>
            <a:off x="3733800" y="247650"/>
            <a:ext cx="4648200" cy="7620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800" b="1" i="0" u="none" strike="noStrike" kern="0" cap="none" spc="0" normalizeH="0" baseline="0" noProof="0" dirty="0">
                <a:ln>
                  <a:noFill/>
                </a:ln>
                <a:solidFill>
                  <a:srgbClr val="000000"/>
                </a:solidFill>
                <a:effectLst/>
                <a:uLnTx/>
                <a:uFillTx/>
                <a:latin typeface="Traditional Arabic" pitchFamily="18" charset="-78"/>
                <a:ea typeface="+mn-ea"/>
                <a:cs typeface="Traditional Arabic" pitchFamily="18" charset="-78"/>
              </a:rPr>
              <a:t>التسجيل بموقع البرنامج</a:t>
            </a:r>
            <a:endParaRPr kumimoji="0" lang="en-US" sz="2800" b="1" i="0" u="none" strike="noStrike" kern="0" cap="none" spc="0" normalizeH="0" baseline="0" noProof="0" dirty="0">
              <a:ln>
                <a:noFill/>
              </a:ln>
              <a:solidFill>
                <a:srgbClr val="000000"/>
              </a:solidFill>
              <a:effectLst/>
              <a:uLnTx/>
              <a:uFillTx/>
              <a:latin typeface="Traditional Arabic" pitchFamily="18" charset="-78"/>
              <a:ea typeface="+mn-ea"/>
              <a:cs typeface="Traditional Arabic" pitchFamily="18" charset="-78"/>
            </a:endParaRPr>
          </a:p>
        </p:txBody>
      </p:sp>
      <p:sp>
        <p:nvSpPr>
          <p:cNvPr id="7" name="مستطيل مستدير الزوايا 6"/>
          <p:cNvSpPr/>
          <p:nvPr/>
        </p:nvSpPr>
        <p:spPr>
          <a:xfrm>
            <a:off x="8458200" y="228600"/>
            <a:ext cx="533400" cy="7620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000" b="1" i="0" u="none" strike="noStrike" kern="0" cap="none" spc="0" normalizeH="0" baseline="0" noProof="0" dirty="0">
                <a:ln>
                  <a:noFill/>
                </a:ln>
                <a:solidFill>
                  <a:srgbClr val="000000"/>
                </a:solidFill>
                <a:effectLst/>
                <a:uLnTx/>
                <a:uFillTx/>
                <a:latin typeface="Traditional Arabic" pitchFamily="18" charset="-78"/>
                <a:ea typeface="+mn-ea"/>
                <a:cs typeface="Traditional Arabic" pitchFamily="18" charset="-78"/>
              </a:rPr>
              <a:t>1</a:t>
            </a:r>
            <a:endParaRPr kumimoji="0" lang="en-US" sz="2000" b="1" i="0" u="none" strike="noStrike" kern="0" cap="none" spc="0" normalizeH="0" baseline="0" noProof="0" dirty="0">
              <a:ln>
                <a:noFill/>
              </a:ln>
              <a:solidFill>
                <a:srgbClr val="000000"/>
              </a:solidFill>
              <a:effectLst/>
              <a:uLnTx/>
              <a:uFillTx/>
              <a:latin typeface="Traditional Arabic" pitchFamily="18" charset="-78"/>
              <a:ea typeface="+mn-ea"/>
              <a:cs typeface="Traditional Arabic" pitchFamily="18" charset="-78"/>
            </a:endParaRPr>
          </a:p>
        </p:txBody>
      </p:sp>
      <p:sp>
        <p:nvSpPr>
          <p:cNvPr id="13" name="وسيلة شرح مستطيلة مستديرة الزوايا 12"/>
          <p:cNvSpPr/>
          <p:nvPr/>
        </p:nvSpPr>
        <p:spPr bwMode="auto">
          <a:xfrm>
            <a:off x="5334000" y="5562600"/>
            <a:ext cx="2941320" cy="609600"/>
          </a:xfrm>
          <a:prstGeom prst="wedgeRoundRectCallout">
            <a:avLst>
              <a:gd name="adj1" fmla="val -52610"/>
              <a:gd name="adj2" fmla="val -22477"/>
              <a:gd name="adj3" fmla="val 16667"/>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1" anchor="t" anchorCtr="0" compatLnSpc="1">
            <a:prstTxWarp prst="textNoShape">
              <a:avLst/>
            </a:prstTxWarp>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0" cap="none" spc="0" normalizeH="0" baseline="0" noProof="0" dirty="0">
                <a:ln>
                  <a:noFill/>
                </a:ln>
                <a:solidFill>
                  <a:srgbClr val="000000"/>
                </a:solidFill>
                <a:effectLst/>
                <a:uLnTx/>
                <a:uFillTx/>
                <a:latin typeface="Traditional Arabic" pitchFamily="18" charset="-78"/>
                <a:ea typeface="+mn-ea"/>
                <a:cs typeface="Traditional Arabic" pitchFamily="18" charset="-78"/>
              </a:rPr>
              <a:t>اختر إنشاء حساب جديد</a:t>
            </a:r>
            <a:endParaRPr kumimoji="0" lang="ar-SA" sz="2400" b="0" i="0" u="none" strike="noStrike" kern="0" cap="none" spc="0" normalizeH="0" baseline="0" noProof="0" dirty="0">
              <a:ln>
                <a:noFill/>
              </a:ln>
              <a:solidFill>
                <a:srgbClr val="000000"/>
              </a:solidFill>
              <a:effectLst/>
              <a:uLnTx/>
              <a:uFillTx/>
              <a:latin typeface="Arial" pitchFamily="34" charset="0"/>
              <a:ea typeface="+mn-ea"/>
              <a:cs typeface="Arial"/>
            </a:endParaRPr>
          </a:p>
        </p:txBody>
      </p:sp>
      <p:pic>
        <p:nvPicPr>
          <p:cNvPr id="21506" name="Picture 2" descr="Global Network icon">
            <a:extLst>
              <a:ext uri="{FF2B5EF4-FFF2-40B4-BE49-F238E27FC236}">
                <a16:creationId xmlns:a16="http://schemas.microsoft.com/office/drawing/2014/main" id="{A6361686-37BB-4230-9251-BFA688927B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2807559"/>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18938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صورة 10">
            <a:extLst>
              <a:ext uri="{FF2B5EF4-FFF2-40B4-BE49-F238E27FC236}">
                <a16:creationId xmlns:a16="http://schemas.microsoft.com/office/drawing/2014/main" id="{56683F4B-4B53-4AB8-9B36-A0DA5AEB9A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287174"/>
            <a:ext cx="6477000" cy="5470944"/>
          </a:xfrm>
          <a:prstGeom prst="rect">
            <a:avLst/>
          </a:prstGeom>
        </p:spPr>
      </p:pic>
      <p:sp>
        <p:nvSpPr>
          <p:cNvPr id="6" name="مستطيل مستدير الزوايا 5"/>
          <p:cNvSpPr/>
          <p:nvPr/>
        </p:nvSpPr>
        <p:spPr>
          <a:xfrm>
            <a:off x="4572000" y="247650"/>
            <a:ext cx="3810000" cy="7620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800" b="1" i="0" u="none" strike="noStrike" kern="0" cap="none" spc="0" normalizeH="0" baseline="0" noProof="0" dirty="0">
                <a:ln>
                  <a:noFill/>
                </a:ln>
                <a:solidFill>
                  <a:srgbClr val="000000"/>
                </a:solidFill>
                <a:effectLst/>
                <a:uLnTx/>
                <a:uFillTx/>
                <a:latin typeface="Traditional Arabic" pitchFamily="18" charset="-78"/>
                <a:ea typeface="+mn-ea"/>
                <a:cs typeface="Traditional Arabic" pitchFamily="18" charset="-78"/>
              </a:rPr>
              <a:t>التسجيل بموقع البرنامج</a:t>
            </a:r>
            <a:endParaRPr kumimoji="0" lang="en-US" sz="2800" b="1" i="0" u="none" strike="noStrike" kern="0" cap="none" spc="0" normalizeH="0" baseline="0" noProof="0" dirty="0">
              <a:ln>
                <a:noFill/>
              </a:ln>
              <a:solidFill>
                <a:srgbClr val="000000"/>
              </a:solidFill>
              <a:effectLst/>
              <a:uLnTx/>
              <a:uFillTx/>
              <a:latin typeface="Traditional Arabic" pitchFamily="18" charset="-78"/>
              <a:ea typeface="+mn-ea"/>
              <a:cs typeface="Traditional Arabic" pitchFamily="18" charset="-78"/>
            </a:endParaRPr>
          </a:p>
        </p:txBody>
      </p:sp>
      <p:sp>
        <p:nvSpPr>
          <p:cNvPr id="7" name="مستطيل مستدير الزوايا 6"/>
          <p:cNvSpPr/>
          <p:nvPr/>
        </p:nvSpPr>
        <p:spPr>
          <a:xfrm>
            <a:off x="8458200" y="228600"/>
            <a:ext cx="533400" cy="7620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000" b="1" i="0" u="none" strike="noStrike" kern="0" cap="none" spc="0" normalizeH="0" baseline="0" noProof="0" dirty="0">
                <a:ln>
                  <a:noFill/>
                </a:ln>
                <a:solidFill>
                  <a:srgbClr val="000000"/>
                </a:solidFill>
                <a:effectLst/>
                <a:uLnTx/>
                <a:uFillTx/>
                <a:latin typeface="Traditional Arabic" pitchFamily="18" charset="-78"/>
                <a:ea typeface="+mn-ea"/>
                <a:cs typeface="Traditional Arabic" pitchFamily="18" charset="-78"/>
              </a:rPr>
              <a:t>2</a:t>
            </a:r>
            <a:endParaRPr kumimoji="0" lang="en-US" sz="2000" b="1" i="0" u="none" strike="noStrike" kern="0" cap="none" spc="0" normalizeH="0" baseline="0" noProof="0" dirty="0">
              <a:ln>
                <a:noFill/>
              </a:ln>
              <a:solidFill>
                <a:srgbClr val="000000"/>
              </a:solidFill>
              <a:effectLst/>
              <a:uLnTx/>
              <a:uFillTx/>
              <a:latin typeface="Traditional Arabic" pitchFamily="18" charset="-78"/>
              <a:ea typeface="+mn-ea"/>
              <a:cs typeface="Traditional Arabic" pitchFamily="18" charset="-78"/>
            </a:endParaRPr>
          </a:p>
        </p:txBody>
      </p:sp>
      <p:sp>
        <p:nvSpPr>
          <p:cNvPr id="13" name="وسيلة شرح مستطيلة مستديرة الزوايا 12"/>
          <p:cNvSpPr/>
          <p:nvPr/>
        </p:nvSpPr>
        <p:spPr bwMode="auto">
          <a:xfrm>
            <a:off x="6111240" y="3124200"/>
            <a:ext cx="2941320" cy="609600"/>
          </a:xfrm>
          <a:prstGeom prst="wedgeRoundRectCallout">
            <a:avLst>
              <a:gd name="adj1" fmla="val -52610"/>
              <a:gd name="adj2" fmla="val -22477"/>
              <a:gd name="adj3" fmla="val 16667"/>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1" anchor="t" anchorCtr="0" compatLnSpc="1">
            <a:prstTxWarp prst="textNoShape">
              <a:avLst/>
            </a:prstTxWarp>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0" cap="none" spc="0" normalizeH="0" baseline="0" noProof="0" dirty="0">
                <a:ln>
                  <a:noFill/>
                </a:ln>
                <a:solidFill>
                  <a:srgbClr val="000000"/>
                </a:solidFill>
                <a:effectLst/>
                <a:uLnTx/>
                <a:uFillTx/>
                <a:latin typeface="Traditional Arabic" pitchFamily="18" charset="-78"/>
                <a:ea typeface="+mn-ea"/>
                <a:cs typeface="Traditional Arabic" pitchFamily="18" charset="-78"/>
              </a:rPr>
              <a:t>سجل إيميلك</a:t>
            </a:r>
            <a:endParaRPr kumimoji="0" lang="ar-SA" sz="2400" b="0" i="0" u="none" strike="noStrike" kern="0" cap="none" spc="0" normalizeH="0" baseline="0" noProof="0" dirty="0">
              <a:ln>
                <a:noFill/>
              </a:ln>
              <a:solidFill>
                <a:srgbClr val="000000"/>
              </a:solidFill>
              <a:effectLst/>
              <a:uLnTx/>
              <a:uFillTx/>
              <a:latin typeface="Arial" pitchFamily="34" charset="0"/>
              <a:ea typeface="+mn-ea"/>
              <a:cs typeface="Arial"/>
            </a:endParaRPr>
          </a:p>
        </p:txBody>
      </p:sp>
      <p:sp>
        <p:nvSpPr>
          <p:cNvPr id="8" name="وسيلة شرح مستطيلة مستديرة الزوايا 12">
            <a:extLst>
              <a:ext uri="{FF2B5EF4-FFF2-40B4-BE49-F238E27FC236}">
                <a16:creationId xmlns:a16="http://schemas.microsoft.com/office/drawing/2014/main" id="{E57F02AD-D263-4334-985F-3A8731AB2EAC}"/>
              </a:ext>
            </a:extLst>
          </p:cNvPr>
          <p:cNvSpPr/>
          <p:nvPr/>
        </p:nvSpPr>
        <p:spPr bwMode="auto">
          <a:xfrm>
            <a:off x="6126480" y="3801218"/>
            <a:ext cx="2941320" cy="609600"/>
          </a:xfrm>
          <a:prstGeom prst="wedgeRoundRectCallout">
            <a:avLst>
              <a:gd name="adj1" fmla="val -52610"/>
              <a:gd name="adj2" fmla="val -22477"/>
              <a:gd name="adj3" fmla="val 16667"/>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1" anchor="t" anchorCtr="0" compatLnSpc="1">
            <a:prstTxWarp prst="textNoShape">
              <a:avLst/>
            </a:prstTxWarp>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0" cap="none" spc="0" normalizeH="0" baseline="0" noProof="0" dirty="0">
                <a:ln>
                  <a:noFill/>
                </a:ln>
                <a:solidFill>
                  <a:srgbClr val="000000"/>
                </a:solidFill>
                <a:effectLst/>
                <a:uLnTx/>
                <a:uFillTx/>
                <a:latin typeface="Traditional Arabic" pitchFamily="18" charset="-78"/>
                <a:ea typeface="+mn-ea"/>
                <a:cs typeface="Traditional Arabic" pitchFamily="18" charset="-78"/>
              </a:rPr>
              <a:t>أنشئ كلمة سر</a:t>
            </a:r>
            <a:endParaRPr kumimoji="0" lang="ar-SA" sz="2400" b="0" i="0" u="none" strike="noStrike" kern="0" cap="none" spc="0" normalizeH="0" baseline="0" noProof="0" dirty="0">
              <a:ln>
                <a:noFill/>
              </a:ln>
              <a:solidFill>
                <a:srgbClr val="000000"/>
              </a:solidFill>
              <a:effectLst/>
              <a:uLnTx/>
              <a:uFillTx/>
              <a:latin typeface="Arial" pitchFamily="34" charset="0"/>
              <a:ea typeface="+mn-ea"/>
              <a:cs typeface="Arial"/>
            </a:endParaRPr>
          </a:p>
        </p:txBody>
      </p:sp>
      <p:sp>
        <p:nvSpPr>
          <p:cNvPr id="9" name="وسيلة شرح مستطيلة مستديرة الزوايا 12">
            <a:extLst>
              <a:ext uri="{FF2B5EF4-FFF2-40B4-BE49-F238E27FC236}">
                <a16:creationId xmlns:a16="http://schemas.microsoft.com/office/drawing/2014/main" id="{B8449959-19B7-439D-BF53-8348A2052401}"/>
              </a:ext>
            </a:extLst>
          </p:cNvPr>
          <p:cNvSpPr/>
          <p:nvPr/>
        </p:nvSpPr>
        <p:spPr bwMode="auto">
          <a:xfrm>
            <a:off x="6096000" y="4495800"/>
            <a:ext cx="2941320" cy="609600"/>
          </a:xfrm>
          <a:prstGeom prst="wedgeRoundRectCallout">
            <a:avLst>
              <a:gd name="adj1" fmla="val -52610"/>
              <a:gd name="adj2" fmla="val -22477"/>
              <a:gd name="adj3" fmla="val 16667"/>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1" anchor="t" anchorCtr="0" compatLnSpc="1">
            <a:prstTxWarp prst="textNoShape">
              <a:avLst/>
            </a:prstTxWarp>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0" cap="none" spc="0" normalizeH="0" baseline="0" noProof="0" dirty="0">
                <a:ln>
                  <a:noFill/>
                </a:ln>
                <a:solidFill>
                  <a:srgbClr val="000000"/>
                </a:solidFill>
                <a:effectLst/>
                <a:uLnTx/>
                <a:uFillTx/>
                <a:latin typeface="Traditional Arabic" pitchFamily="18" charset="-78"/>
                <a:ea typeface="+mn-ea"/>
                <a:cs typeface="Traditional Arabic" pitchFamily="18" charset="-78"/>
              </a:rPr>
              <a:t>اضغط أنشئ الحساب</a:t>
            </a:r>
            <a:endParaRPr kumimoji="0" lang="ar-SA" sz="2400" b="0" i="0" u="none" strike="noStrike" kern="0" cap="none" spc="0" normalizeH="0" baseline="0" noProof="0" dirty="0">
              <a:ln>
                <a:noFill/>
              </a:ln>
              <a:solidFill>
                <a:srgbClr val="000000"/>
              </a:solidFill>
              <a:effectLst/>
              <a:uLnTx/>
              <a:uFillTx/>
              <a:latin typeface="Arial" pitchFamily="34" charset="0"/>
              <a:ea typeface="+mn-ea"/>
              <a:cs typeface="Arial"/>
            </a:endParaRPr>
          </a:p>
        </p:txBody>
      </p:sp>
      <p:sp>
        <p:nvSpPr>
          <p:cNvPr id="10" name="وسيلة شرح مستطيلة مستديرة الزوايا 12">
            <a:extLst>
              <a:ext uri="{FF2B5EF4-FFF2-40B4-BE49-F238E27FC236}">
                <a16:creationId xmlns:a16="http://schemas.microsoft.com/office/drawing/2014/main" id="{C999E76C-E3BE-4069-B58B-2C549FFCFCBF}"/>
              </a:ext>
            </a:extLst>
          </p:cNvPr>
          <p:cNvSpPr/>
          <p:nvPr/>
        </p:nvSpPr>
        <p:spPr bwMode="auto">
          <a:xfrm>
            <a:off x="6126480" y="5211318"/>
            <a:ext cx="2941320" cy="1113282"/>
          </a:xfrm>
          <a:prstGeom prst="wedgeRoundRectCallout">
            <a:avLst>
              <a:gd name="adj1" fmla="val -52610"/>
              <a:gd name="adj2" fmla="val -22477"/>
              <a:gd name="adj3" fmla="val 16667"/>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1" anchor="t" anchorCtr="0" compatLnSpc="1">
            <a:prstTxWarp prst="textNoShape">
              <a:avLst/>
            </a:prstTxWarp>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0" cap="none" spc="0" normalizeH="0" baseline="0" noProof="0" dirty="0">
                <a:ln>
                  <a:noFill/>
                </a:ln>
                <a:solidFill>
                  <a:srgbClr val="000000"/>
                </a:solidFill>
                <a:effectLst/>
                <a:uLnTx/>
                <a:uFillTx/>
                <a:latin typeface="Traditional Arabic" pitchFamily="18" charset="-78"/>
                <a:ea typeface="+mn-ea"/>
                <a:cs typeface="Traditional Arabic" pitchFamily="18" charset="-78"/>
              </a:rPr>
              <a:t>كما يمكن تسجيل الدخول بحساب قوقل</a:t>
            </a:r>
            <a:endParaRPr kumimoji="0" lang="ar-SA" sz="2400" b="0" i="0" u="none" strike="noStrike" kern="0" cap="none" spc="0" normalizeH="0" baseline="0" noProof="0" dirty="0">
              <a:ln>
                <a:noFill/>
              </a:ln>
              <a:solidFill>
                <a:srgbClr val="000000"/>
              </a:solidFill>
              <a:effectLst/>
              <a:uLnTx/>
              <a:uFillTx/>
              <a:latin typeface="Arial" pitchFamily="34" charset="0"/>
              <a:ea typeface="+mn-ea"/>
              <a:cs typeface="Arial"/>
            </a:endParaRPr>
          </a:p>
        </p:txBody>
      </p:sp>
    </p:spTree>
    <p:extLst>
      <p:ext uri="{BB962C8B-B14F-4D97-AF65-F5344CB8AC3E}">
        <p14:creationId xmlns:p14="http://schemas.microsoft.com/office/powerpoint/2010/main" val="12002577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صورة 10">
            <a:extLst>
              <a:ext uri="{FF2B5EF4-FFF2-40B4-BE49-F238E27FC236}">
                <a16:creationId xmlns:a16="http://schemas.microsoft.com/office/drawing/2014/main" id="{56683F4B-4B53-4AB8-9B36-A0DA5AEB9A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040" y="304743"/>
            <a:ext cx="5654360" cy="6531311"/>
          </a:xfrm>
          <a:prstGeom prst="rect">
            <a:avLst/>
          </a:prstGeom>
        </p:spPr>
      </p:pic>
      <p:sp>
        <p:nvSpPr>
          <p:cNvPr id="6" name="مستطيل مستدير الزوايا 5"/>
          <p:cNvSpPr/>
          <p:nvPr/>
        </p:nvSpPr>
        <p:spPr>
          <a:xfrm>
            <a:off x="4572000" y="247650"/>
            <a:ext cx="3810000" cy="7620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800" b="1" i="0" u="none" strike="noStrike" kern="0" cap="none" spc="0" normalizeH="0" baseline="0" noProof="0" dirty="0">
                <a:ln>
                  <a:noFill/>
                </a:ln>
                <a:solidFill>
                  <a:srgbClr val="000000"/>
                </a:solidFill>
                <a:effectLst/>
                <a:uLnTx/>
                <a:uFillTx/>
                <a:latin typeface="Traditional Arabic" pitchFamily="18" charset="-78"/>
                <a:ea typeface="+mn-ea"/>
                <a:cs typeface="Traditional Arabic" pitchFamily="18" charset="-78"/>
              </a:rPr>
              <a:t>التسجيل بموقع البرنامج</a:t>
            </a:r>
            <a:endParaRPr kumimoji="0" lang="en-US" sz="2800" b="1" i="0" u="none" strike="noStrike" kern="0" cap="none" spc="0" normalizeH="0" baseline="0" noProof="0" dirty="0">
              <a:ln>
                <a:noFill/>
              </a:ln>
              <a:solidFill>
                <a:srgbClr val="000000"/>
              </a:solidFill>
              <a:effectLst/>
              <a:uLnTx/>
              <a:uFillTx/>
              <a:latin typeface="Traditional Arabic" pitchFamily="18" charset="-78"/>
              <a:ea typeface="+mn-ea"/>
              <a:cs typeface="Traditional Arabic" pitchFamily="18" charset="-78"/>
            </a:endParaRPr>
          </a:p>
        </p:txBody>
      </p:sp>
      <p:sp>
        <p:nvSpPr>
          <p:cNvPr id="7" name="مستطيل مستدير الزوايا 6"/>
          <p:cNvSpPr/>
          <p:nvPr/>
        </p:nvSpPr>
        <p:spPr>
          <a:xfrm>
            <a:off x="8458200" y="228600"/>
            <a:ext cx="533400" cy="7620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000" b="1" i="0" u="none" strike="noStrike" kern="0" cap="none" spc="0" normalizeH="0" baseline="0" noProof="0" dirty="0">
                <a:ln>
                  <a:noFill/>
                </a:ln>
                <a:solidFill>
                  <a:srgbClr val="000000"/>
                </a:solidFill>
                <a:effectLst/>
                <a:uLnTx/>
                <a:uFillTx/>
                <a:latin typeface="Traditional Arabic" pitchFamily="18" charset="-78"/>
                <a:ea typeface="+mn-ea"/>
                <a:cs typeface="Traditional Arabic" pitchFamily="18" charset="-78"/>
              </a:rPr>
              <a:t>3</a:t>
            </a:r>
            <a:endParaRPr kumimoji="0" lang="en-US" sz="2000" b="1" i="0" u="none" strike="noStrike" kern="0" cap="none" spc="0" normalizeH="0" baseline="0" noProof="0" dirty="0">
              <a:ln>
                <a:noFill/>
              </a:ln>
              <a:solidFill>
                <a:srgbClr val="000000"/>
              </a:solidFill>
              <a:effectLst/>
              <a:uLnTx/>
              <a:uFillTx/>
              <a:latin typeface="Traditional Arabic" pitchFamily="18" charset="-78"/>
              <a:ea typeface="+mn-ea"/>
              <a:cs typeface="Traditional Arabic" pitchFamily="18" charset="-78"/>
            </a:endParaRPr>
          </a:p>
        </p:txBody>
      </p:sp>
      <p:sp>
        <p:nvSpPr>
          <p:cNvPr id="13" name="وسيلة شرح مستطيلة مستديرة الزوايا 12"/>
          <p:cNvSpPr/>
          <p:nvPr/>
        </p:nvSpPr>
        <p:spPr bwMode="auto">
          <a:xfrm>
            <a:off x="5006340" y="1905000"/>
            <a:ext cx="3924620" cy="1143000"/>
          </a:xfrm>
          <a:prstGeom prst="wedgeRoundRectCallout">
            <a:avLst>
              <a:gd name="adj1" fmla="val -52610"/>
              <a:gd name="adj2" fmla="val -22477"/>
              <a:gd name="adj3" fmla="val 16667"/>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1" anchor="t" anchorCtr="0" compatLnSpc="1">
            <a:prstTxWarp prst="textNoShape">
              <a:avLst/>
            </a:prstTxWarp>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0" cap="none" spc="0" normalizeH="0" baseline="0" noProof="0" dirty="0">
                <a:ln>
                  <a:noFill/>
                </a:ln>
                <a:solidFill>
                  <a:srgbClr val="000000"/>
                </a:solidFill>
                <a:effectLst/>
                <a:uLnTx/>
                <a:uFillTx/>
                <a:latin typeface="Traditional Arabic" pitchFamily="18" charset="-78"/>
                <a:ea typeface="+mn-ea"/>
                <a:cs typeface="Traditional Arabic" pitchFamily="18" charset="-78"/>
              </a:rPr>
              <a:t>حدد المجال الذي ستستخدم فيه البرنامج</a:t>
            </a:r>
            <a:endParaRPr kumimoji="0" lang="ar-SA" sz="2400" b="0" i="0" u="none" strike="noStrike" kern="0" cap="none" spc="0" normalizeH="0" baseline="0" noProof="0" dirty="0">
              <a:ln>
                <a:noFill/>
              </a:ln>
              <a:solidFill>
                <a:srgbClr val="000000"/>
              </a:solidFill>
              <a:effectLst/>
              <a:uLnTx/>
              <a:uFillTx/>
              <a:latin typeface="Arial" pitchFamily="34" charset="0"/>
              <a:ea typeface="+mn-ea"/>
              <a:cs typeface="Arial"/>
            </a:endParaRPr>
          </a:p>
        </p:txBody>
      </p:sp>
      <p:sp>
        <p:nvSpPr>
          <p:cNvPr id="8" name="وسيلة شرح مستطيلة مستديرة الزوايا 12">
            <a:extLst>
              <a:ext uri="{FF2B5EF4-FFF2-40B4-BE49-F238E27FC236}">
                <a16:creationId xmlns:a16="http://schemas.microsoft.com/office/drawing/2014/main" id="{41C5B9D3-AC95-4685-96CB-D1B9F32B7139}"/>
              </a:ext>
            </a:extLst>
          </p:cNvPr>
          <p:cNvSpPr/>
          <p:nvPr/>
        </p:nvSpPr>
        <p:spPr bwMode="auto">
          <a:xfrm>
            <a:off x="3946840" y="3505200"/>
            <a:ext cx="3924620" cy="2590799"/>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1" anchor="t" anchorCtr="0" compatLnSpc="1">
            <a:prstTxWarp prst="textNoShape">
              <a:avLst/>
            </a:prstTxWarp>
          </a:bodyPr>
          <a:lstStyle/>
          <a:p>
            <a:pPr marL="457200" marR="0" lvl="0" indent="-457200" algn="r" defTabSz="914400" rtl="1"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ar-SA" sz="2800" b="1" i="0" u="none" strike="noStrike" kern="0" cap="none" spc="0" normalizeH="0" baseline="0" noProof="0" dirty="0">
                <a:ln>
                  <a:noFill/>
                </a:ln>
                <a:solidFill>
                  <a:srgbClr val="000000"/>
                </a:solidFill>
                <a:effectLst/>
                <a:uLnTx/>
                <a:uFillTx/>
                <a:latin typeface="Traditional Arabic" pitchFamily="18" charset="-78"/>
                <a:ea typeface="+mn-ea"/>
                <a:cs typeface="Traditional Arabic" pitchFamily="18" charset="-78"/>
              </a:rPr>
              <a:t>دروس ت</a:t>
            </a:r>
            <a:r>
              <a:rPr kumimoji="0" lang="ar-SA" sz="2800" b="1" i="0" u="none" strike="noStrike" kern="0" cap="none" spc="0" normalizeH="0" baseline="0" noProof="0" dirty="0" err="1">
                <a:ln>
                  <a:noFill/>
                </a:ln>
                <a:solidFill>
                  <a:srgbClr val="000000"/>
                </a:solidFill>
                <a:effectLst/>
                <a:uLnTx/>
                <a:uFillTx/>
                <a:latin typeface="Traditional Arabic" pitchFamily="18" charset="-78"/>
                <a:ea typeface="+mn-ea"/>
                <a:cs typeface="Traditional Arabic" pitchFamily="18" charset="-78"/>
              </a:rPr>
              <a:t>عليمية</a:t>
            </a:r>
            <a:r>
              <a:rPr kumimoji="0" lang="ar-SA" sz="2800" b="1" i="0" u="none" strike="noStrike" kern="0" cap="none" spc="0" normalizeH="0" baseline="0" noProof="0" dirty="0">
                <a:ln>
                  <a:noFill/>
                </a:ln>
                <a:solidFill>
                  <a:srgbClr val="000000"/>
                </a:solidFill>
                <a:effectLst/>
                <a:uLnTx/>
                <a:uFillTx/>
                <a:latin typeface="Traditional Arabic" pitchFamily="18" charset="-78"/>
                <a:ea typeface="+mn-ea"/>
                <a:cs typeface="Traditional Arabic" pitchFamily="18" charset="-78"/>
              </a:rPr>
              <a:t> للطلاب.</a:t>
            </a:r>
          </a:p>
          <a:p>
            <a:pPr marL="457200" marR="0" lvl="0" indent="-457200" algn="r" defTabSz="914400" rtl="1"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ar-SA" sz="2800" b="1" i="0" u="none" strike="noStrike" kern="0" cap="none" spc="0" normalizeH="0" baseline="0" noProof="0" dirty="0">
                <a:ln>
                  <a:noFill/>
                </a:ln>
                <a:solidFill>
                  <a:srgbClr val="000000"/>
                </a:solidFill>
                <a:effectLst/>
                <a:uLnTx/>
                <a:uFillTx/>
                <a:latin typeface="Traditional Arabic" pitchFamily="18" charset="-78"/>
                <a:ea typeface="+mn-ea"/>
                <a:cs typeface="Traditional Arabic" pitchFamily="18" charset="-78"/>
              </a:rPr>
              <a:t>دروس تدريبية أو شروحات.</a:t>
            </a:r>
          </a:p>
          <a:p>
            <a:pPr marL="457200" marR="0" lvl="0" indent="-457200" algn="r" defTabSz="914400" rtl="1"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ar-SA" sz="2800" b="1" i="0" u="none" strike="noStrike" kern="0" cap="none" spc="0" normalizeH="0" baseline="0" noProof="0" dirty="0">
                <a:ln>
                  <a:noFill/>
                </a:ln>
                <a:solidFill>
                  <a:srgbClr val="000000"/>
                </a:solidFill>
                <a:effectLst/>
                <a:uLnTx/>
                <a:uFillTx/>
                <a:latin typeface="Traditional Arabic" pitchFamily="18" charset="-78"/>
                <a:ea typeface="+mn-ea"/>
                <a:cs typeface="Traditional Arabic" pitchFamily="18" charset="-78"/>
              </a:rPr>
              <a:t>فيديوهات تسويقية.</a:t>
            </a:r>
          </a:p>
          <a:p>
            <a:pPr marL="457200" marR="0" lvl="0" indent="-457200" algn="r" defTabSz="914400" rtl="1"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ar-SA" sz="2800" b="1" i="0" u="none" strike="noStrike" kern="0" cap="none" spc="0" normalizeH="0" baseline="0" noProof="0" dirty="0">
                <a:ln>
                  <a:noFill/>
                </a:ln>
                <a:solidFill>
                  <a:srgbClr val="000000"/>
                </a:solidFill>
                <a:effectLst/>
                <a:uLnTx/>
                <a:uFillTx/>
                <a:latin typeface="Traditional Arabic" pitchFamily="18" charset="-78"/>
                <a:ea typeface="+mn-ea"/>
                <a:cs typeface="Traditional Arabic" pitchFamily="18" charset="-78"/>
              </a:rPr>
              <a:t>توثيق منتجات أو خدمات تجارية.</a:t>
            </a:r>
          </a:p>
          <a:p>
            <a:pPr marL="457200" marR="0" lvl="0" indent="-457200" algn="r" defTabSz="914400" rtl="1"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ar-SA" sz="2800" b="1" i="0" u="none" strike="noStrike" kern="0" cap="none" spc="0" normalizeH="0" baseline="0" noProof="0" dirty="0">
                <a:ln>
                  <a:noFill/>
                </a:ln>
                <a:solidFill>
                  <a:srgbClr val="000000"/>
                </a:solidFill>
                <a:effectLst/>
                <a:uLnTx/>
                <a:uFillTx/>
                <a:latin typeface="Traditional Arabic" pitchFamily="18" charset="-78"/>
                <a:ea typeface="+mn-ea"/>
                <a:cs typeface="Traditional Arabic" pitchFamily="18" charset="-78"/>
              </a:rPr>
              <a:t>فيديوهات ألعاب.</a:t>
            </a:r>
          </a:p>
          <a:p>
            <a:pPr marL="457200" marR="0" lvl="0" indent="-457200" algn="r" defTabSz="914400" rtl="1"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ar-SA" sz="2800" b="1" i="0" u="none" strike="noStrike" kern="0" cap="none" spc="0" normalizeH="0" baseline="0" noProof="0" dirty="0">
                <a:ln>
                  <a:noFill/>
                </a:ln>
                <a:solidFill>
                  <a:srgbClr val="000000"/>
                </a:solidFill>
                <a:effectLst/>
                <a:uLnTx/>
                <a:uFillTx/>
                <a:latin typeface="Traditional Arabic" pitchFamily="18" charset="-78"/>
                <a:ea typeface="+mn-ea"/>
                <a:cs typeface="Traditional Arabic" pitchFamily="18" charset="-78"/>
              </a:rPr>
              <a:t>أخرى</a:t>
            </a:r>
            <a:endParaRPr kumimoji="0" lang="ar-SA" sz="2400" b="0" i="0" u="none" strike="noStrike" kern="0" cap="none" spc="0" normalizeH="0" baseline="0" noProof="0" dirty="0">
              <a:ln>
                <a:noFill/>
              </a:ln>
              <a:solidFill>
                <a:srgbClr val="000000"/>
              </a:solidFill>
              <a:effectLst/>
              <a:uLnTx/>
              <a:uFillTx/>
              <a:latin typeface="Arial" pitchFamily="34" charset="0"/>
              <a:ea typeface="+mn-ea"/>
              <a:cs typeface="Arial"/>
            </a:endParaRPr>
          </a:p>
        </p:txBody>
      </p:sp>
    </p:spTree>
    <p:extLst>
      <p:ext uri="{BB962C8B-B14F-4D97-AF65-F5344CB8AC3E}">
        <p14:creationId xmlns:p14="http://schemas.microsoft.com/office/powerpoint/2010/main" val="39008646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صورة 10">
            <a:extLst>
              <a:ext uri="{FF2B5EF4-FFF2-40B4-BE49-F238E27FC236}">
                <a16:creationId xmlns:a16="http://schemas.microsoft.com/office/drawing/2014/main" id="{56683F4B-4B53-4AB8-9B36-A0DA5AEB9A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040" y="1046226"/>
            <a:ext cx="7485576" cy="56595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مستطيل مستدير الزوايا 5"/>
          <p:cNvSpPr/>
          <p:nvPr/>
        </p:nvSpPr>
        <p:spPr>
          <a:xfrm>
            <a:off x="2971800" y="247650"/>
            <a:ext cx="5410200" cy="7620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0" cap="none" spc="0" normalizeH="0" baseline="0" noProof="0" dirty="0">
                <a:ln>
                  <a:noFill/>
                </a:ln>
                <a:solidFill>
                  <a:srgbClr val="000000"/>
                </a:solidFill>
                <a:effectLst/>
                <a:uLnTx/>
                <a:uFillTx/>
                <a:latin typeface="Traditional Arabic" pitchFamily="18" charset="-78"/>
                <a:ea typeface="+mn-ea"/>
                <a:cs typeface="Traditional Arabic" pitchFamily="18" charset="-78"/>
              </a:rPr>
              <a:t>هل تحتاج لنسخة لنظام ويندوز أم نظام ماك؟</a:t>
            </a:r>
            <a:endParaRPr kumimoji="0" lang="ar-SA" sz="2400" b="0" i="0" u="none" strike="noStrike" kern="0" cap="none" spc="0" normalizeH="0" baseline="0" noProof="0" dirty="0">
              <a:ln>
                <a:noFill/>
              </a:ln>
              <a:solidFill>
                <a:srgbClr val="000000"/>
              </a:solidFill>
              <a:effectLst/>
              <a:uLnTx/>
              <a:uFillTx/>
              <a:latin typeface="Arial" pitchFamily="34" charset="0"/>
              <a:ea typeface="+mn-ea"/>
              <a:cs typeface="Arial"/>
            </a:endParaRPr>
          </a:p>
        </p:txBody>
      </p:sp>
      <p:sp>
        <p:nvSpPr>
          <p:cNvPr id="7" name="مستطيل مستدير الزوايا 6"/>
          <p:cNvSpPr/>
          <p:nvPr/>
        </p:nvSpPr>
        <p:spPr>
          <a:xfrm>
            <a:off x="8458200" y="228600"/>
            <a:ext cx="533400" cy="7620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000" b="1" i="0" u="none" strike="noStrike" kern="0" cap="none" spc="0" normalizeH="0" baseline="0" noProof="0" dirty="0">
                <a:ln>
                  <a:noFill/>
                </a:ln>
                <a:solidFill>
                  <a:srgbClr val="000000"/>
                </a:solidFill>
                <a:effectLst/>
                <a:uLnTx/>
                <a:uFillTx/>
                <a:latin typeface="Traditional Arabic" pitchFamily="18" charset="-78"/>
                <a:ea typeface="+mn-ea"/>
                <a:cs typeface="Traditional Arabic" pitchFamily="18" charset="-78"/>
              </a:rPr>
              <a:t>4</a:t>
            </a:r>
            <a:endParaRPr kumimoji="0" lang="en-US" sz="2000" b="1" i="0" u="none" strike="noStrike" kern="0" cap="none" spc="0" normalizeH="0" baseline="0" noProof="0" dirty="0">
              <a:ln>
                <a:noFill/>
              </a:ln>
              <a:solidFill>
                <a:srgbClr val="000000"/>
              </a:solidFill>
              <a:effectLst/>
              <a:uLnTx/>
              <a:uFillTx/>
              <a:latin typeface="Traditional Arabic" pitchFamily="18" charset="-78"/>
              <a:ea typeface="+mn-ea"/>
              <a:cs typeface="Traditional Arabic" pitchFamily="18" charset="-78"/>
            </a:endParaRPr>
          </a:p>
        </p:txBody>
      </p:sp>
      <p:sp>
        <p:nvSpPr>
          <p:cNvPr id="13" name="وسيلة شرح مستطيلة مستديرة الزوايا 12"/>
          <p:cNvSpPr/>
          <p:nvPr/>
        </p:nvSpPr>
        <p:spPr bwMode="auto">
          <a:xfrm>
            <a:off x="4267200" y="5763768"/>
            <a:ext cx="2544478" cy="579882"/>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1" anchor="t" anchorCtr="0" compatLnSpc="1">
            <a:prstTxWarp prst="textNoShape">
              <a:avLst/>
            </a:prstTxWarp>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0" cap="none" spc="0" normalizeH="0" baseline="0" noProof="0" dirty="0">
                <a:ln>
                  <a:noFill/>
                </a:ln>
                <a:solidFill>
                  <a:srgbClr val="000000"/>
                </a:solidFill>
                <a:effectLst/>
                <a:uLnTx/>
                <a:uFillTx/>
                <a:latin typeface="Traditional Arabic" pitchFamily="18" charset="-78"/>
                <a:ea typeface="+mn-ea"/>
                <a:cs typeface="Traditional Arabic" pitchFamily="18" charset="-78"/>
              </a:rPr>
              <a:t>نسخة نظام ماك</a:t>
            </a:r>
            <a:endParaRPr kumimoji="0" lang="ar-SA" sz="2400" b="0" i="0" u="none" strike="noStrike" kern="0" cap="none" spc="0" normalizeH="0" baseline="0" noProof="0" dirty="0">
              <a:ln>
                <a:noFill/>
              </a:ln>
              <a:solidFill>
                <a:srgbClr val="000000"/>
              </a:solidFill>
              <a:effectLst/>
              <a:uLnTx/>
              <a:uFillTx/>
              <a:latin typeface="Arial" pitchFamily="34" charset="0"/>
              <a:ea typeface="+mn-ea"/>
              <a:cs typeface="Arial"/>
            </a:endParaRPr>
          </a:p>
        </p:txBody>
      </p:sp>
      <p:sp>
        <p:nvSpPr>
          <p:cNvPr id="9" name="وسيلة شرح مستطيلة مستديرة الزوايا 12">
            <a:extLst>
              <a:ext uri="{FF2B5EF4-FFF2-40B4-BE49-F238E27FC236}">
                <a16:creationId xmlns:a16="http://schemas.microsoft.com/office/drawing/2014/main" id="{CE263182-3CA9-4703-8A21-BDB1C0049C0A}"/>
              </a:ext>
            </a:extLst>
          </p:cNvPr>
          <p:cNvSpPr/>
          <p:nvPr/>
        </p:nvSpPr>
        <p:spPr bwMode="auto">
          <a:xfrm>
            <a:off x="762000" y="5777484"/>
            <a:ext cx="2438400" cy="579882"/>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1" anchor="t" anchorCtr="0" compatLnSpc="1">
            <a:prstTxWarp prst="textNoShape">
              <a:avLst/>
            </a:prstTxWarp>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0" cap="none" spc="0" normalizeH="0" baseline="0" noProof="0" dirty="0">
                <a:ln>
                  <a:noFill/>
                </a:ln>
                <a:solidFill>
                  <a:srgbClr val="000000"/>
                </a:solidFill>
                <a:effectLst/>
                <a:uLnTx/>
                <a:uFillTx/>
                <a:latin typeface="Traditional Arabic" pitchFamily="18" charset="-78"/>
                <a:ea typeface="+mn-ea"/>
                <a:cs typeface="Traditional Arabic" pitchFamily="18" charset="-78"/>
              </a:rPr>
              <a:t>نسخة لنظام ويندوز</a:t>
            </a:r>
            <a:endParaRPr kumimoji="0" lang="ar-SA" sz="2400" b="0" i="0" u="none" strike="noStrike" kern="0" cap="none" spc="0" normalizeH="0" baseline="0" noProof="0" dirty="0">
              <a:ln>
                <a:noFill/>
              </a:ln>
              <a:solidFill>
                <a:srgbClr val="000000"/>
              </a:solidFill>
              <a:effectLst/>
              <a:uLnTx/>
              <a:uFillTx/>
              <a:latin typeface="Arial" pitchFamily="34" charset="0"/>
              <a:ea typeface="+mn-ea"/>
              <a:cs typeface="Arial"/>
            </a:endParaRPr>
          </a:p>
        </p:txBody>
      </p:sp>
    </p:spTree>
    <p:extLst>
      <p:ext uri="{BB962C8B-B14F-4D97-AF65-F5344CB8AC3E}">
        <p14:creationId xmlns:p14="http://schemas.microsoft.com/office/powerpoint/2010/main" val="17180189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صورة 10">
            <a:extLst>
              <a:ext uri="{FF2B5EF4-FFF2-40B4-BE49-F238E27FC236}">
                <a16:creationId xmlns:a16="http://schemas.microsoft.com/office/drawing/2014/main" id="{56683F4B-4B53-4AB8-9B36-A0DA5AEB9A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040" y="1423309"/>
            <a:ext cx="8778560" cy="42756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مستطيل مستدير الزوايا 5"/>
          <p:cNvSpPr/>
          <p:nvPr/>
        </p:nvSpPr>
        <p:spPr>
          <a:xfrm>
            <a:off x="2971800" y="247650"/>
            <a:ext cx="5410200" cy="7620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0" cap="none" spc="0" normalizeH="0" baseline="0" noProof="0" dirty="0">
                <a:ln>
                  <a:noFill/>
                </a:ln>
                <a:solidFill>
                  <a:srgbClr val="000000"/>
                </a:solidFill>
                <a:effectLst/>
                <a:uLnTx/>
                <a:uFillTx/>
                <a:latin typeface="Traditional Arabic" pitchFamily="18" charset="-78"/>
                <a:ea typeface="+mn-ea"/>
                <a:cs typeface="Traditional Arabic" pitchFamily="18" charset="-78"/>
              </a:rPr>
              <a:t>يبدأ التحميل فورا</a:t>
            </a:r>
            <a:endParaRPr kumimoji="0" lang="ar-SA" sz="2400" b="0" i="0" u="none" strike="noStrike" kern="0" cap="none" spc="0" normalizeH="0" baseline="0" noProof="0" dirty="0">
              <a:ln>
                <a:noFill/>
              </a:ln>
              <a:solidFill>
                <a:srgbClr val="000000"/>
              </a:solidFill>
              <a:effectLst/>
              <a:uLnTx/>
              <a:uFillTx/>
              <a:latin typeface="Arial" pitchFamily="34" charset="0"/>
              <a:ea typeface="+mn-ea"/>
              <a:cs typeface="Arial"/>
            </a:endParaRPr>
          </a:p>
        </p:txBody>
      </p:sp>
      <p:sp>
        <p:nvSpPr>
          <p:cNvPr id="7" name="مستطيل مستدير الزوايا 6"/>
          <p:cNvSpPr/>
          <p:nvPr/>
        </p:nvSpPr>
        <p:spPr>
          <a:xfrm>
            <a:off x="8458200" y="228600"/>
            <a:ext cx="533400" cy="7620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000" b="1" i="0" u="none" strike="noStrike" kern="0" cap="none" spc="0" normalizeH="0" baseline="0" noProof="0" dirty="0">
                <a:ln>
                  <a:noFill/>
                </a:ln>
                <a:solidFill>
                  <a:srgbClr val="000000"/>
                </a:solidFill>
                <a:effectLst/>
                <a:uLnTx/>
                <a:uFillTx/>
                <a:latin typeface="Traditional Arabic" pitchFamily="18" charset="-78"/>
                <a:ea typeface="+mn-ea"/>
                <a:cs typeface="Traditional Arabic" pitchFamily="18" charset="-78"/>
              </a:rPr>
              <a:t>5</a:t>
            </a:r>
            <a:endParaRPr kumimoji="0" lang="en-US" sz="2000" b="1" i="0" u="none" strike="noStrike" kern="0" cap="none" spc="0" normalizeH="0" baseline="0" noProof="0" dirty="0">
              <a:ln>
                <a:noFill/>
              </a:ln>
              <a:solidFill>
                <a:srgbClr val="000000"/>
              </a:solidFill>
              <a:effectLst/>
              <a:uLnTx/>
              <a:uFillTx/>
              <a:latin typeface="Traditional Arabic" pitchFamily="18" charset="-78"/>
              <a:ea typeface="+mn-ea"/>
              <a:cs typeface="Traditional Arabic" pitchFamily="18" charset="-78"/>
            </a:endParaRPr>
          </a:p>
        </p:txBody>
      </p:sp>
    </p:spTree>
    <p:extLst>
      <p:ext uri="{BB962C8B-B14F-4D97-AF65-F5344CB8AC3E}">
        <p14:creationId xmlns:p14="http://schemas.microsoft.com/office/powerpoint/2010/main" val="27336403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صورة 10">
            <a:extLst>
              <a:ext uri="{FF2B5EF4-FFF2-40B4-BE49-F238E27FC236}">
                <a16:creationId xmlns:a16="http://schemas.microsoft.com/office/drawing/2014/main" id="{56683F4B-4B53-4AB8-9B36-A0DA5AEB9A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040" y="2096506"/>
            <a:ext cx="8778560" cy="29292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مستطيل مستدير الزوايا 5"/>
          <p:cNvSpPr/>
          <p:nvPr/>
        </p:nvSpPr>
        <p:spPr>
          <a:xfrm>
            <a:off x="2971800" y="247650"/>
            <a:ext cx="5410200" cy="7620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0" cap="none" spc="0" normalizeH="0" baseline="0" noProof="0" dirty="0">
                <a:ln>
                  <a:noFill/>
                </a:ln>
                <a:solidFill>
                  <a:srgbClr val="000000"/>
                </a:solidFill>
                <a:effectLst/>
                <a:uLnTx/>
                <a:uFillTx/>
                <a:latin typeface="Traditional Arabic" pitchFamily="18" charset="-78"/>
                <a:ea typeface="+mn-ea"/>
                <a:cs typeface="Traditional Arabic" pitchFamily="18" charset="-78"/>
              </a:rPr>
              <a:t>بعد الانتهاء من تحميله</a:t>
            </a:r>
            <a:endParaRPr kumimoji="0" lang="ar-SA" sz="2400" b="0" i="0" u="none" strike="noStrike" kern="0" cap="none" spc="0" normalizeH="0" baseline="0" noProof="0" dirty="0">
              <a:ln>
                <a:noFill/>
              </a:ln>
              <a:solidFill>
                <a:srgbClr val="000000"/>
              </a:solidFill>
              <a:effectLst/>
              <a:uLnTx/>
              <a:uFillTx/>
              <a:latin typeface="Arial" pitchFamily="34" charset="0"/>
              <a:ea typeface="+mn-ea"/>
              <a:cs typeface="Arial"/>
            </a:endParaRPr>
          </a:p>
        </p:txBody>
      </p:sp>
      <p:sp>
        <p:nvSpPr>
          <p:cNvPr id="7" name="مستطيل مستدير الزوايا 6"/>
          <p:cNvSpPr/>
          <p:nvPr/>
        </p:nvSpPr>
        <p:spPr>
          <a:xfrm>
            <a:off x="8458200" y="228600"/>
            <a:ext cx="533400" cy="7620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000" b="1" i="0" u="none" strike="noStrike" kern="0" cap="none" spc="0" normalizeH="0" baseline="0" noProof="0" dirty="0">
                <a:ln>
                  <a:noFill/>
                </a:ln>
                <a:solidFill>
                  <a:srgbClr val="000000"/>
                </a:solidFill>
                <a:effectLst/>
                <a:uLnTx/>
                <a:uFillTx/>
                <a:latin typeface="Traditional Arabic" pitchFamily="18" charset="-78"/>
                <a:ea typeface="+mn-ea"/>
                <a:cs typeface="Traditional Arabic" pitchFamily="18" charset="-78"/>
              </a:rPr>
              <a:t>6</a:t>
            </a:r>
            <a:endParaRPr kumimoji="0" lang="en-US" sz="2000" b="1" i="0" u="none" strike="noStrike" kern="0" cap="none" spc="0" normalizeH="0" baseline="0" noProof="0" dirty="0">
              <a:ln>
                <a:noFill/>
              </a:ln>
              <a:solidFill>
                <a:srgbClr val="000000"/>
              </a:solidFill>
              <a:effectLst/>
              <a:uLnTx/>
              <a:uFillTx/>
              <a:latin typeface="Traditional Arabic" pitchFamily="18" charset="-78"/>
              <a:ea typeface="+mn-ea"/>
              <a:cs typeface="Traditional Arabic" pitchFamily="18" charset="-78"/>
            </a:endParaRPr>
          </a:p>
        </p:txBody>
      </p:sp>
      <p:sp>
        <p:nvSpPr>
          <p:cNvPr id="9" name="وسيلة شرح مستطيلة مستديرة الزوايا 12">
            <a:extLst>
              <a:ext uri="{FF2B5EF4-FFF2-40B4-BE49-F238E27FC236}">
                <a16:creationId xmlns:a16="http://schemas.microsoft.com/office/drawing/2014/main" id="{CE263182-3CA9-4703-8A21-BDB1C0049C0A}"/>
              </a:ext>
            </a:extLst>
          </p:cNvPr>
          <p:cNvSpPr/>
          <p:nvPr/>
        </p:nvSpPr>
        <p:spPr bwMode="auto">
          <a:xfrm>
            <a:off x="231183" y="4572000"/>
            <a:ext cx="2362200" cy="914400"/>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1" anchor="t" anchorCtr="0" compatLnSpc="1">
            <a:prstTxWarp prst="textNoShape">
              <a:avLst/>
            </a:prstTxWarp>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0" cap="none" spc="0" normalizeH="0" baseline="0" noProof="0" dirty="0">
                <a:ln>
                  <a:noFill/>
                </a:ln>
                <a:solidFill>
                  <a:srgbClr val="000000"/>
                </a:solidFill>
                <a:effectLst/>
                <a:uLnTx/>
                <a:uFillTx/>
                <a:latin typeface="Traditional Arabic" pitchFamily="18" charset="-78"/>
                <a:ea typeface="+mn-ea"/>
                <a:cs typeface="Traditional Arabic" pitchFamily="18" charset="-78"/>
              </a:rPr>
              <a:t>كيف تشتري نسخة كاملة؟</a:t>
            </a:r>
            <a:endParaRPr kumimoji="0" lang="ar-SA" sz="2400" b="0" i="0" u="none" strike="noStrike" kern="0" cap="none" spc="0" normalizeH="0" baseline="0" noProof="0" dirty="0">
              <a:ln>
                <a:noFill/>
              </a:ln>
              <a:solidFill>
                <a:srgbClr val="000000"/>
              </a:solidFill>
              <a:effectLst/>
              <a:uLnTx/>
              <a:uFillTx/>
              <a:latin typeface="Arial" pitchFamily="34" charset="0"/>
              <a:ea typeface="+mn-ea"/>
              <a:cs typeface="Arial"/>
            </a:endParaRPr>
          </a:p>
        </p:txBody>
      </p:sp>
      <p:sp>
        <p:nvSpPr>
          <p:cNvPr id="8" name="وسيلة شرح مستطيلة مستديرة الزوايا 12">
            <a:extLst>
              <a:ext uri="{FF2B5EF4-FFF2-40B4-BE49-F238E27FC236}">
                <a16:creationId xmlns:a16="http://schemas.microsoft.com/office/drawing/2014/main" id="{A2577516-99EE-4143-A4BE-041708FF0241}"/>
              </a:ext>
            </a:extLst>
          </p:cNvPr>
          <p:cNvSpPr/>
          <p:nvPr/>
        </p:nvSpPr>
        <p:spPr bwMode="auto">
          <a:xfrm>
            <a:off x="3505200" y="4724400"/>
            <a:ext cx="2362200" cy="914400"/>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1" anchor="t" anchorCtr="0" compatLnSpc="1">
            <a:prstTxWarp prst="textNoShape">
              <a:avLst/>
            </a:prstTxWarp>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0" cap="none" spc="0" normalizeH="0" baseline="0" noProof="0" dirty="0">
                <a:ln>
                  <a:noFill/>
                </a:ln>
                <a:solidFill>
                  <a:srgbClr val="000000"/>
                </a:solidFill>
                <a:effectLst/>
                <a:uLnTx/>
                <a:uFillTx/>
                <a:latin typeface="Traditional Arabic" pitchFamily="18" charset="-78"/>
                <a:ea typeface="+mn-ea"/>
                <a:cs typeface="Traditional Arabic" pitchFamily="18" charset="-78"/>
              </a:rPr>
              <a:t>شاهد فيديوهات تعليمية</a:t>
            </a:r>
            <a:endParaRPr kumimoji="0" lang="ar-SA" sz="2400" b="0" i="0" u="none" strike="noStrike" kern="0" cap="none" spc="0" normalizeH="0" baseline="0" noProof="0" dirty="0">
              <a:ln>
                <a:noFill/>
              </a:ln>
              <a:solidFill>
                <a:srgbClr val="000000"/>
              </a:solidFill>
              <a:effectLst/>
              <a:uLnTx/>
              <a:uFillTx/>
              <a:latin typeface="Arial" pitchFamily="34" charset="0"/>
              <a:ea typeface="+mn-ea"/>
              <a:cs typeface="Arial"/>
            </a:endParaRPr>
          </a:p>
        </p:txBody>
      </p:sp>
      <p:sp>
        <p:nvSpPr>
          <p:cNvPr id="10" name="وسيلة شرح مستطيلة مستديرة الزوايا 12">
            <a:extLst>
              <a:ext uri="{FF2B5EF4-FFF2-40B4-BE49-F238E27FC236}">
                <a16:creationId xmlns:a16="http://schemas.microsoft.com/office/drawing/2014/main" id="{D0CF7F39-3969-411B-942E-3A6D89CE63BA}"/>
              </a:ext>
            </a:extLst>
          </p:cNvPr>
          <p:cNvSpPr/>
          <p:nvPr/>
        </p:nvSpPr>
        <p:spPr bwMode="auto">
          <a:xfrm>
            <a:off x="6362700" y="4648200"/>
            <a:ext cx="2362200" cy="914400"/>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1" anchor="t" anchorCtr="0" compatLnSpc="1">
            <a:prstTxWarp prst="textNoShape">
              <a:avLst/>
            </a:prstTxWarp>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0" cap="none" spc="0" normalizeH="0" baseline="0" noProof="0" dirty="0">
                <a:ln>
                  <a:noFill/>
                </a:ln>
                <a:solidFill>
                  <a:srgbClr val="000000"/>
                </a:solidFill>
                <a:effectLst/>
                <a:uLnTx/>
                <a:uFillTx/>
                <a:latin typeface="Traditional Arabic" pitchFamily="18" charset="-78"/>
                <a:ea typeface="+mn-ea"/>
                <a:cs typeface="Traditional Arabic" pitchFamily="18" charset="-78"/>
              </a:rPr>
              <a:t>زر موقع الدعم الفني</a:t>
            </a:r>
            <a:endParaRPr kumimoji="0" lang="ar-SA" sz="2400" b="0" i="0" u="none" strike="noStrike" kern="0" cap="none" spc="0" normalizeH="0" baseline="0" noProof="0" dirty="0">
              <a:ln>
                <a:noFill/>
              </a:ln>
              <a:solidFill>
                <a:srgbClr val="000000"/>
              </a:solidFill>
              <a:effectLst/>
              <a:uLnTx/>
              <a:uFillTx/>
              <a:latin typeface="Arial" pitchFamily="34" charset="0"/>
              <a:ea typeface="+mn-ea"/>
              <a:cs typeface="Arial"/>
            </a:endParaRPr>
          </a:p>
        </p:txBody>
      </p:sp>
    </p:spTree>
    <p:extLst>
      <p:ext uri="{BB962C8B-B14F-4D97-AF65-F5344CB8AC3E}">
        <p14:creationId xmlns:p14="http://schemas.microsoft.com/office/powerpoint/2010/main" val="3311920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
        <p:nvSpPr>
          <p:cNvPr id="7" name="مستطيل مستدير الزوايا 6"/>
          <p:cNvSpPr/>
          <p:nvPr/>
        </p:nvSpPr>
        <p:spPr>
          <a:xfrm>
            <a:off x="2339752" y="332656"/>
            <a:ext cx="4582742" cy="648072"/>
          </a:xfrm>
          <a:prstGeom prst="roundRect">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3200" b="0" i="0" u="none" strike="noStrike" kern="0" cap="small" spc="0" normalizeH="0" baseline="0" noProof="0" dirty="0">
                <a:ln>
                  <a:noFill/>
                </a:ln>
                <a:solidFill>
                  <a:prstClr val="black"/>
                </a:solidFill>
                <a:effectLst/>
                <a:uLnTx/>
                <a:uFillTx/>
                <a:latin typeface="A Thuluth" pitchFamily="2" charset="-78"/>
                <a:ea typeface="+mn-ea"/>
                <a:cs typeface="A Thuluth" pitchFamily="2" charset="-78"/>
              </a:rPr>
              <a:t>تعارف</a:t>
            </a:r>
          </a:p>
        </p:txBody>
      </p:sp>
      <p:sp>
        <p:nvSpPr>
          <p:cNvPr id="3" name="مستطيل مستدير الزوايا 2"/>
          <p:cNvSpPr/>
          <p:nvPr/>
        </p:nvSpPr>
        <p:spPr>
          <a:xfrm>
            <a:off x="4355976" y="1132298"/>
            <a:ext cx="4582742" cy="648072"/>
          </a:xfrm>
          <a:prstGeom prst="roundRect">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3200" b="0" i="0" u="none" strike="noStrike" kern="0" cap="small" spc="0" normalizeH="0" baseline="0" noProof="0" dirty="0">
                <a:ln>
                  <a:noFill/>
                </a:ln>
                <a:solidFill>
                  <a:prstClr val="black"/>
                </a:solidFill>
                <a:effectLst/>
                <a:uLnTx/>
                <a:uFillTx/>
                <a:latin typeface="A Thuluth" pitchFamily="2" charset="-78"/>
                <a:ea typeface="+mn-ea"/>
                <a:cs typeface="A Thuluth" pitchFamily="2" charset="-78"/>
              </a:rPr>
              <a:t>الاسم الأول و الأخير</a:t>
            </a:r>
          </a:p>
        </p:txBody>
      </p:sp>
      <p:sp>
        <p:nvSpPr>
          <p:cNvPr id="4" name="مستطيل مستدير الزوايا 3"/>
          <p:cNvSpPr/>
          <p:nvPr/>
        </p:nvSpPr>
        <p:spPr>
          <a:xfrm>
            <a:off x="827584" y="2348880"/>
            <a:ext cx="4582742" cy="648072"/>
          </a:xfrm>
          <a:prstGeom prst="roundRect">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3200" b="0" i="0" u="none" strike="noStrike" kern="0" cap="small" spc="0" normalizeH="0" baseline="0" noProof="0" dirty="0">
                <a:ln>
                  <a:noFill/>
                </a:ln>
                <a:solidFill>
                  <a:prstClr val="black"/>
                </a:solidFill>
                <a:effectLst/>
                <a:uLnTx/>
                <a:uFillTx/>
                <a:latin typeface="A Thuluth" pitchFamily="2" charset="-78"/>
                <a:ea typeface="+mn-ea"/>
                <a:cs typeface="A Thuluth" pitchFamily="2" charset="-78"/>
              </a:rPr>
              <a:t>المدرسة و التخصص؟</a:t>
            </a:r>
          </a:p>
        </p:txBody>
      </p:sp>
      <p:sp>
        <p:nvSpPr>
          <p:cNvPr id="6" name="عنوان 1"/>
          <p:cNvSpPr txBox="1">
            <a:spLocks/>
          </p:cNvSpPr>
          <p:nvPr/>
        </p:nvSpPr>
        <p:spPr bwMode="auto">
          <a:xfrm>
            <a:off x="261926" y="3668358"/>
            <a:ext cx="3286148" cy="2926070"/>
          </a:xfrm>
          <a:prstGeom prst="round2DiagRect">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defPPr>
              <a:defRPr lang="en-US"/>
            </a:defPPr>
            <a:lvl1pPr algn="ctr" rtl="1" eaLnBrk="1" hangingPunct="1">
              <a:defRPr sz="3200" kern="0" cap="small">
                <a:solidFill>
                  <a:prstClr val="black"/>
                </a:solidFill>
                <a:latin typeface="A Thuluth" pitchFamily="2" charset="-78"/>
                <a:cs typeface="A Thuluth" pitchFamily="2" charset="-78"/>
              </a:defRPr>
            </a:lvl1pPr>
            <a:lvl2pPr>
              <a:defRPr>
                <a:solidFill>
                  <a:schemeClr val="tx1"/>
                </a:solidFill>
                <a:latin typeface="Times New Roman" pitchFamily="18" charset="0"/>
              </a:defRPr>
            </a:lvl2pPr>
            <a:lvl3pPr>
              <a:defRPr>
                <a:solidFill>
                  <a:schemeClr val="tx1"/>
                </a:solidFill>
                <a:latin typeface="Times New Roman" pitchFamily="18" charset="0"/>
              </a:defRPr>
            </a:lvl3pPr>
            <a:lvl4pPr>
              <a:defRPr>
                <a:solidFill>
                  <a:schemeClr val="tx1"/>
                </a:solidFill>
                <a:latin typeface="Times New Roman" pitchFamily="18" charset="0"/>
              </a:defRPr>
            </a:lvl4pPr>
            <a:lvl5pPr>
              <a:defRPr>
                <a:solidFill>
                  <a:schemeClr val="tx1"/>
                </a:solidFill>
                <a:latin typeface="Times New Roman" pitchFamily="18" charset="0"/>
              </a:defRPr>
            </a:lvl5pPr>
            <a:lvl6pPr>
              <a:defRPr>
                <a:solidFill>
                  <a:schemeClr val="tx1"/>
                </a:solidFill>
                <a:latin typeface="Times New Roman" pitchFamily="18" charset="0"/>
              </a:defRPr>
            </a:lvl6pPr>
            <a:lvl7pPr>
              <a:defRPr>
                <a:solidFill>
                  <a:schemeClr val="tx1"/>
                </a:solidFill>
                <a:latin typeface="Times New Roman" pitchFamily="18" charset="0"/>
              </a:defRPr>
            </a:lvl7pPr>
            <a:lvl8pPr>
              <a:defRPr>
                <a:solidFill>
                  <a:schemeClr val="tx1"/>
                </a:solidFill>
                <a:latin typeface="Times New Roman" pitchFamily="18" charset="0"/>
              </a:defRPr>
            </a:lvl8pPr>
            <a:lvl9pPr>
              <a:defRPr>
                <a:solidFill>
                  <a:schemeClr val="tx1"/>
                </a:solidFill>
                <a:latin typeface="Times New Roman" pitchFamily="18"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800" b="0" i="0" u="sng"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علاقتك بالحاسب:</a:t>
            </a:r>
          </a:p>
          <a:p>
            <a:pPr marL="457200" marR="0" lvl="0" indent="-457200" algn="r" defTabSz="914400" rtl="1"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ar-SA" sz="28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مبتدئ </a:t>
            </a:r>
          </a:p>
          <a:p>
            <a:pPr marL="457200" marR="0" lvl="0" indent="-457200" algn="r" defTabSz="914400" rtl="1"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ar-SA" sz="28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وسط</a:t>
            </a:r>
          </a:p>
          <a:p>
            <a:pPr marL="457200" marR="0" lvl="0" indent="-457200" algn="r" defTabSz="914400" rtl="1"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ar-SA" sz="28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 محترف</a:t>
            </a:r>
          </a:p>
          <a:p>
            <a:pPr marL="457200" marR="0" lvl="0" indent="-457200" algn="r" defTabSz="914400" rtl="1"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ar-SA" sz="28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أتوقع أن أبدأ بعد هذه الدورة</a:t>
            </a:r>
          </a:p>
        </p:txBody>
      </p:sp>
      <p:sp>
        <p:nvSpPr>
          <p:cNvPr id="8" name="شكل بيضاوي 7">
            <a:extLst>
              <a:ext uri="{FF2B5EF4-FFF2-40B4-BE49-F238E27FC236}">
                <a16:creationId xmlns:a16="http://schemas.microsoft.com/office/drawing/2014/main" id="{257F7BF7-3ECF-433B-8AE6-8C9FDE5BCB96}"/>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Tree>
    <p:extLst>
      <p:ext uri="{BB962C8B-B14F-4D97-AF65-F5344CB8AC3E}">
        <p14:creationId xmlns:p14="http://schemas.microsoft.com/office/powerpoint/2010/main" val="3817747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762000" y="228600"/>
            <a:ext cx="7467600" cy="685800"/>
          </a:xfrm>
          <a:prstGeom prst="snipRoundRect">
            <a:avLst/>
          </a:prstGeom>
        </p:spPr>
        <p:style>
          <a:lnRef idx="2">
            <a:schemeClr val="accent1"/>
          </a:lnRef>
          <a:fillRef idx="1">
            <a:schemeClr val="lt1"/>
          </a:fillRef>
          <a:effectRef idx="0">
            <a:schemeClr val="accent1"/>
          </a:effectRef>
          <a:fontRef idx="minor">
            <a:schemeClr val="dk1"/>
          </a:fontRef>
        </p:style>
        <p:txBody>
          <a:bodyPr>
            <a:normAutofit/>
          </a:bodyPr>
          <a:lstStyle/>
          <a:p>
            <a:pPr algn="ctr"/>
            <a:r>
              <a:rPr lang="ar-SA" sz="3600" dirty="0">
                <a:cs typeface="AF_Taif Normal" pitchFamily="2" charset="-78"/>
              </a:rPr>
              <a:t>الأساسيات</a:t>
            </a:r>
            <a:endParaRPr lang="en-US" sz="3600" dirty="0">
              <a:cs typeface="AF_Taif Normal" pitchFamily="2" charset="-78"/>
            </a:endParaRPr>
          </a:p>
        </p:txBody>
      </p:sp>
      <p:sp>
        <p:nvSpPr>
          <p:cNvPr id="10" name="Rectangle 3">
            <a:extLst>
              <a:ext uri="{FF2B5EF4-FFF2-40B4-BE49-F238E27FC236}">
                <a16:creationId xmlns:a16="http://schemas.microsoft.com/office/drawing/2014/main" id="{4CBC606D-3F94-4EF5-A29E-C1DCE2CCAD19}"/>
              </a:ext>
            </a:extLst>
          </p:cNvPr>
          <p:cNvSpPr txBox="1">
            <a:spLocks noChangeArrowheads="1"/>
          </p:cNvSpPr>
          <p:nvPr/>
        </p:nvSpPr>
        <p:spPr>
          <a:xfrm>
            <a:off x="4191000" y="1295400"/>
            <a:ext cx="4340225" cy="1981200"/>
          </a:xfrm>
          <a:prstGeom prst="round2DiagRect">
            <a:avLst/>
          </a:prstGeom>
        </p:spPr>
        <p:style>
          <a:lnRef idx="2">
            <a:schemeClr val="accent1"/>
          </a:lnRef>
          <a:fillRef idx="1">
            <a:schemeClr val="lt1"/>
          </a:fillRef>
          <a:effectRef idx="0">
            <a:schemeClr val="accent1"/>
          </a:effectRef>
          <a:fontRef idx="minor">
            <a:schemeClr val="dk1"/>
          </a:fontRef>
        </p:style>
        <p:txBody>
          <a:bodyPr vert="horz">
            <a:normAutofit/>
          </a:bodyPr>
          <a:lstStyle>
            <a:lvl1pPr marL="274320" indent="-274320" algn="r" rtl="1" eaLnBrk="1" latinLnBrk="0" hangingPunct="1">
              <a:spcBef>
                <a:spcPts val="600"/>
              </a:spcBef>
              <a:buClr>
                <a:schemeClr val="accent1"/>
              </a:buClr>
              <a:buSzPct val="70000"/>
              <a:buFont typeface="Wingdings"/>
              <a:buChar char=""/>
              <a:defRPr kumimoji="0" sz="2400" kern="1200">
                <a:solidFill>
                  <a:schemeClr val="dk1"/>
                </a:solidFill>
                <a:latin typeface="+mn-lt"/>
                <a:ea typeface="+mn-ea"/>
                <a:cs typeface="+mn-cs"/>
              </a:defRPr>
            </a:lvl1pPr>
            <a:lvl2pPr marL="640080" indent="-274320" algn="r" rtl="1" eaLnBrk="1" latinLnBrk="0" hangingPunct="1">
              <a:spcBef>
                <a:spcPct val="20000"/>
              </a:spcBef>
              <a:buClr>
                <a:schemeClr val="accent1"/>
              </a:buClr>
              <a:buSzPct val="80000"/>
              <a:buFont typeface="Wingdings 2"/>
              <a:buChar char=""/>
              <a:defRPr kumimoji="0" sz="2100" kern="1200">
                <a:solidFill>
                  <a:schemeClr val="dk1"/>
                </a:solidFill>
                <a:latin typeface="+mn-lt"/>
                <a:ea typeface="+mn-ea"/>
                <a:cs typeface="+mn-cs"/>
              </a:defRPr>
            </a:lvl2pPr>
            <a:lvl3pPr marL="914400" indent="-182880" algn="r" rtl="1" eaLnBrk="1" latinLnBrk="0" hangingPunct="1">
              <a:spcBef>
                <a:spcPct val="20000"/>
              </a:spcBef>
              <a:buClr>
                <a:schemeClr val="accent1">
                  <a:shade val="75000"/>
                </a:schemeClr>
              </a:buClr>
              <a:buSzPct val="60000"/>
              <a:buFont typeface="Wingdings"/>
              <a:buChar char=""/>
              <a:defRPr kumimoji="0" sz="1800" kern="1200">
                <a:solidFill>
                  <a:schemeClr val="dk1"/>
                </a:solidFill>
                <a:latin typeface="+mn-lt"/>
                <a:ea typeface="+mn-ea"/>
                <a:cs typeface="+mn-cs"/>
              </a:defRPr>
            </a:lvl3pPr>
            <a:lvl4pPr marL="1188720" indent="-182880" algn="r" rtl="1" eaLnBrk="1" latinLnBrk="0" hangingPunct="1">
              <a:spcBef>
                <a:spcPct val="20000"/>
              </a:spcBef>
              <a:buClr>
                <a:schemeClr val="accent1">
                  <a:tint val="60000"/>
                </a:schemeClr>
              </a:buClr>
              <a:buSzPct val="60000"/>
              <a:buFont typeface="Wingdings"/>
              <a:buChar char=""/>
              <a:defRPr kumimoji="0" sz="1800" kern="1200">
                <a:solidFill>
                  <a:schemeClr val="dk1"/>
                </a:solidFill>
                <a:latin typeface="+mn-lt"/>
                <a:ea typeface="+mn-ea"/>
                <a:cs typeface="+mn-cs"/>
              </a:defRPr>
            </a:lvl4pPr>
            <a:lvl5pPr marL="1463040" indent="-182880" algn="r" rtl="1" eaLnBrk="1" latinLnBrk="0" hangingPunct="1">
              <a:spcBef>
                <a:spcPct val="20000"/>
              </a:spcBef>
              <a:buClr>
                <a:schemeClr val="accent2">
                  <a:tint val="60000"/>
                </a:schemeClr>
              </a:buClr>
              <a:buSzPct val="68000"/>
              <a:buFont typeface="Wingdings 2"/>
              <a:buChar char=""/>
              <a:defRPr kumimoji="0" sz="1600" kern="1200">
                <a:solidFill>
                  <a:schemeClr val="dk1"/>
                </a:solidFill>
                <a:latin typeface="+mn-lt"/>
                <a:ea typeface="+mn-ea"/>
                <a:cs typeface="+mn-cs"/>
              </a:defRPr>
            </a:lvl5pPr>
            <a:lvl6pPr marL="1737360" indent="-182880" algn="r" rtl="1" eaLnBrk="1" latinLnBrk="0" hangingPunct="1">
              <a:spcBef>
                <a:spcPct val="20000"/>
              </a:spcBef>
              <a:buClr>
                <a:schemeClr val="accent1"/>
              </a:buClr>
              <a:buChar char="•"/>
              <a:defRPr kumimoji="0" sz="1600" kern="1200">
                <a:solidFill>
                  <a:schemeClr val="dk1"/>
                </a:solidFill>
                <a:latin typeface="+mn-lt"/>
                <a:ea typeface="+mn-ea"/>
                <a:cs typeface="+mn-cs"/>
              </a:defRPr>
            </a:lvl6pPr>
            <a:lvl7pPr marL="2011680" indent="-182880" algn="r" rtl="1" eaLnBrk="1" latinLnBrk="0" hangingPunct="1">
              <a:spcBef>
                <a:spcPct val="20000"/>
              </a:spcBef>
              <a:buClr>
                <a:schemeClr val="accent1">
                  <a:tint val="60000"/>
                </a:schemeClr>
              </a:buClr>
              <a:buSzPct val="60000"/>
              <a:buFont typeface="Wingdings"/>
              <a:buChar char=""/>
              <a:defRPr kumimoji="0" sz="1400" kern="1200" baseline="0">
                <a:solidFill>
                  <a:schemeClr val="dk1"/>
                </a:solidFill>
                <a:latin typeface="+mn-lt"/>
                <a:ea typeface="+mn-ea"/>
                <a:cs typeface="+mn-cs"/>
              </a:defRPr>
            </a:lvl7pPr>
            <a:lvl8pPr marL="2286000" indent="-182880" algn="r" rtl="1" eaLnBrk="1" latinLnBrk="0" hangingPunct="1">
              <a:spcBef>
                <a:spcPct val="20000"/>
              </a:spcBef>
              <a:buClr>
                <a:schemeClr val="accent2"/>
              </a:buClr>
              <a:buChar char="•"/>
              <a:defRPr kumimoji="0" sz="1400" kern="1200" cap="small" baseline="0">
                <a:solidFill>
                  <a:schemeClr val="dk1"/>
                </a:solidFill>
                <a:latin typeface="+mn-lt"/>
                <a:ea typeface="+mn-ea"/>
                <a:cs typeface="+mn-cs"/>
              </a:defRPr>
            </a:lvl8pPr>
            <a:lvl9pPr marL="2560320" indent="-182880" algn="r" rtl="1" eaLnBrk="1" latinLnBrk="0" hangingPunct="1">
              <a:spcBef>
                <a:spcPct val="20000"/>
              </a:spcBef>
              <a:buClr>
                <a:schemeClr val="accent1">
                  <a:shade val="75000"/>
                </a:schemeClr>
              </a:buClr>
              <a:buChar char="•"/>
              <a:defRPr kumimoji="0" sz="1400" kern="1200" baseline="0">
                <a:solidFill>
                  <a:schemeClr val="dk1"/>
                </a:solidFill>
                <a:latin typeface="+mn-lt"/>
                <a:ea typeface="+mn-ea"/>
                <a:cs typeface="+mn-cs"/>
              </a:defRPr>
            </a:lvl9pPr>
          </a:lstStyle>
          <a:p>
            <a:pPr fontAlgn="auto">
              <a:spcAft>
                <a:spcPts val="0"/>
              </a:spcAft>
              <a:buFont typeface="Wingdings" panose="05000000000000000000" pitchFamily="2" charset="2"/>
              <a:buChar char="§"/>
            </a:pPr>
            <a:r>
              <a:rPr lang="ar-SA" b="1" dirty="0">
                <a:solidFill>
                  <a:schemeClr val="tx1"/>
                </a:solidFill>
                <a:latin typeface="Traditional Arabic" pitchFamily="18" charset="-78"/>
                <a:cs typeface="Traditional Arabic" pitchFamily="18" charset="-78"/>
              </a:rPr>
              <a:t>قيمة البرنامج: 199$.</a:t>
            </a:r>
          </a:p>
          <a:p>
            <a:pPr fontAlgn="auto">
              <a:spcAft>
                <a:spcPts val="0"/>
              </a:spcAft>
              <a:buFont typeface="Wingdings" panose="05000000000000000000" pitchFamily="2" charset="2"/>
              <a:buChar char="§"/>
            </a:pPr>
            <a:r>
              <a:rPr lang="ar-SA" b="1" dirty="0">
                <a:solidFill>
                  <a:schemeClr val="tx1"/>
                </a:solidFill>
                <a:latin typeface="Traditional Arabic" pitchFamily="18" charset="-78"/>
                <a:cs typeface="Traditional Arabic" pitchFamily="18" charset="-78"/>
              </a:rPr>
              <a:t>قيمة البرنامج للمعلمين: 149$.</a:t>
            </a:r>
          </a:p>
          <a:p>
            <a:pPr fontAlgn="auto">
              <a:spcAft>
                <a:spcPts val="0"/>
              </a:spcAft>
              <a:buFont typeface="Wingdings" panose="05000000000000000000" pitchFamily="2" charset="2"/>
              <a:buChar char="§"/>
            </a:pPr>
            <a:r>
              <a:rPr lang="ar-SA" b="1" dirty="0">
                <a:solidFill>
                  <a:schemeClr val="tx1"/>
                </a:solidFill>
                <a:latin typeface="Traditional Arabic" pitchFamily="18" charset="-78"/>
                <a:cs typeface="Traditional Arabic" pitchFamily="18" charset="-78"/>
              </a:rPr>
              <a:t>الفترة التجريبية للبرنامج: 30 يوماً.</a:t>
            </a:r>
            <a:endParaRPr lang="en-US" b="1" dirty="0">
              <a:solidFill>
                <a:schemeClr val="tx1"/>
              </a:solidFill>
              <a:latin typeface="Traditional Arabic" pitchFamily="18" charset="-78"/>
              <a:cs typeface="Traditional Arabic" pitchFamily="18" charset="-78"/>
            </a:endParaRPr>
          </a:p>
        </p:txBody>
      </p:sp>
      <p:pic>
        <p:nvPicPr>
          <p:cNvPr id="2" name="صورة 1">
            <a:extLst>
              <a:ext uri="{FF2B5EF4-FFF2-40B4-BE49-F238E27FC236}">
                <a16:creationId xmlns:a16="http://schemas.microsoft.com/office/drawing/2014/main" id="{4E1B3694-0E4D-4503-AF66-048F04C23F7E}"/>
              </a:ext>
            </a:extLst>
          </p:cNvPr>
          <p:cNvPicPr>
            <a:picLocks noChangeAspect="1"/>
          </p:cNvPicPr>
          <p:nvPr/>
        </p:nvPicPr>
        <p:blipFill>
          <a:blip r:embed="rId4"/>
          <a:stretch>
            <a:fillRect/>
          </a:stretch>
        </p:blipFill>
        <p:spPr>
          <a:xfrm>
            <a:off x="79375" y="2087880"/>
            <a:ext cx="3806825" cy="46939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صورة 2">
            <a:extLst>
              <a:ext uri="{FF2B5EF4-FFF2-40B4-BE49-F238E27FC236}">
                <a16:creationId xmlns:a16="http://schemas.microsoft.com/office/drawing/2014/main" id="{3AEDD534-40CD-4BDF-9DBE-8183813B45E0}"/>
              </a:ext>
            </a:extLst>
          </p:cNvPr>
          <p:cNvPicPr>
            <a:picLocks noChangeAspect="1"/>
          </p:cNvPicPr>
          <p:nvPr/>
        </p:nvPicPr>
        <p:blipFill>
          <a:blip r:embed="rId5"/>
          <a:stretch>
            <a:fillRect/>
          </a:stretch>
        </p:blipFill>
        <p:spPr>
          <a:xfrm>
            <a:off x="4038600" y="3429000"/>
            <a:ext cx="3913975" cy="33001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شكل بيضاوي 7">
            <a:extLst>
              <a:ext uri="{FF2B5EF4-FFF2-40B4-BE49-F238E27FC236}">
                <a16:creationId xmlns:a16="http://schemas.microsoft.com/office/drawing/2014/main" id="{45A2CB08-AA32-422D-AEFA-336F75A2C93F}"/>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Tree>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762000" y="228600"/>
            <a:ext cx="7467600" cy="685800"/>
          </a:xfrm>
          <a:prstGeom prst="snipRoundRect">
            <a:avLst/>
          </a:prstGeom>
        </p:spPr>
        <p:style>
          <a:lnRef idx="2">
            <a:schemeClr val="accent1"/>
          </a:lnRef>
          <a:fillRef idx="1">
            <a:schemeClr val="lt1"/>
          </a:fillRef>
          <a:effectRef idx="0">
            <a:schemeClr val="accent1"/>
          </a:effectRef>
          <a:fontRef idx="minor">
            <a:schemeClr val="dk1"/>
          </a:fontRef>
        </p:style>
        <p:txBody>
          <a:bodyPr>
            <a:normAutofit/>
          </a:bodyPr>
          <a:lstStyle/>
          <a:p>
            <a:pPr algn="ctr"/>
            <a:r>
              <a:rPr lang="ar-SA" sz="3600" dirty="0">
                <a:cs typeface="AF_Taif Normal" pitchFamily="2" charset="-78"/>
              </a:rPr>
              <a:t>الأساسيات</a:t>
            </a:r>
            <a:endParaRPr lang="en-US" sz="3600" dirty="0">
              <a:cs typeface="AF_Taif Normal" pitchFamily="2" charset="-78"/>
            </a:endParaRPr>
          </a:p>
        </p:txBody>
      </p:sp>
      <p:pic>
        <p:nvPicPr>
          <p:cNvPr id="4" name="صورة 3">
            <a:extLst>
              <a:ext uri="{FF2B5EF4-FFF2-40B4-BE49-F238E27FC236}">
                <a16:creationId xmlns:a16="http://schemas.microsoft.com/office/drawing/2014/main" id="{6AE45F01-CC0A-4E24-AFD4-B105DABF9634}"/>
              </a:ext>
            </a:extLst>
          </p:cNvPr>
          <p:cNvPicPr>
            <a:picLocks noChangeAspect="1"/>
          </p:cNvPicPr>
          <p:nvPr/>
        </p:nvPicPr>
        <p:blipFill>
          <a:blip r:embed="rId4"/>
          <a:stretch>
            <a:fillRect/>
          </a:stretch>
        </p:blipFill>
        <p:spPr>
          <a:xfrm>
            <a:off x="466725" y="1447800"/>
            <a:ext cx="7762875" cy="38290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AutoShape 7">
            <a:extLst>
              <a:ext uri="{FF2B5EF4-FFF2-40B4-BE49-F238E27FC236}">
                <a16:creationId xmlns:a16="http://schemas.microsoft.com/office/drawing/2014/main" id="{5F6D30C1-8604-4251-99EB-9ED551FF1BDF}"/>
              </a:ext>
            </a:extLst>
          </p:cNvPr>
          <p:cNvSpPr>
            <a:spLocks noChangeArrowheads="1"/>
          </p:cNvSpPr>
          <p:nvPr/>
        </p:nvSpPr>
        <p:spPr bwMode="auto">
          <a:xfrm>
            <a:off x="1066800" y="5827486"/>
            <a:ext cx="5867400" cy="762000"/>
          </a:xfrm>
          <a:prstGeom prst="flowChartAlternateProcess">
            <a:avLst/>
          </a:prstGeom>
          <a:ln>
            <a:headEnd/>
            <a:tailEnd/>
          </a:ln>
        </p:spPr>
        <p:style>
          <a:lnRef idx="2">
            <a:schemeClr val="accent1"/>
          </a:lnRef>
          <a:fillRef idx="1">
            <a:schemeClr val="lt1"/>
          </a:fillRef>
          <a:effectRef idx="0">
            <a:schemeClr val="accent1"/>
          </a:effectRef>
          <a:fontRef idx="minor">
            <a:schemeClr val="dk1"/>
          </a:fontRef>
        </p:style>
        <p:txBody>
          <a:bodyPr anchor="ctr"/>
          <a:lstStyle/>
          <a:p>
            <a:pPr algn="ctr" rtl="1"/>
            <a:r>
              <a:rPr lang="ar-SA" sz="3600" b="1" dirty="0">
                <a:solidFill>
                  <a:srgbClr val="000000"/>
                </a:solidFill>
                <a:cs typeface="Traditional Arabic" pitchFamily="2" charset="-78"/>
              </a:rPr>
              <a:t>تتوفر طبعتان من البرنامج</a:t>
            </a:r>
            <a:endParaRPr lang="en-US" sz="3600" b="1" dirty="0">
              <a:solidFill>
                <a:srgbClr val="000000"/>
              </a:solidFill>
              <a:latin typeface="Narkisim" pitchFamily="34" charset="-79"/>
              <a:cs typeface="Narkisim" pitchFamily="34" charset="-79"/>
            </a:endParaRPr>
          </a:p>
        </p:txBody>
      </p:sp>
      <p:sp>
        <p:nvSpPr>
          <p:cNvPr id="13" name="AutoShape 7">
            <a:extLst>
              <a:ext uri="{FF2B5EF4-FFF2-40B4-BE49-F238E27FC236}">
                <a16:creationId xmlns:a16="http://schemas.microsoft.com/office/drawing/2014/main" id="{BDB07AE3-D876-4B8F-86C7-F371F315D97D}"/>
              </a:ext>
            </a:extLst>
          </p:cNvPr>
          <p:cNvSpPr>
            <a:spLocks noChangeArrowheads="1"/>
          </p:cNvSpPr>
          <p:nvPr/>
        </p:nvSpPr>
        <p:spPr bwMode="auto">
          <a:xfrm>
            <a:off x="5105400" y="5126830"/>
            <a:ext cx="2362202" cy="435769"/>
          </a:xfrm>
          <a:prstGeom prst="flowChartAlternateProcess">
            <a:avLst/>
          </a:prstGeom>
          <a:ln>
            <a:headEnd/>
            <a:tailEnd/>
          </a:ln>
        </p:spPr>
        <p:style>
          <a:lnRef idx="1">
            <a:schemeClr val="accent1"/>
          </a:lnRef>
          <a:fillRef idx="2">
            <a:schemeClr val="accent1"/>
          </a:fillRef>
          <a:effectRef idx="1">
            <a:schemeClr val="accent1"/>
          </a:effectRef>
          <a:fontRef idx="minor">
            <a:schemeClr val="dk1"/>
          </a:fontRef>
        </p:style>
        <p:txBody>
          <a:bodyPr anchor="ctr"/>
          <a:lstStyle/>
          <a:p>
            <a:pPr algn="ctr" rtl="1"/>
            <a:r>
              <a:rPr lang="ar-SA" sz="2400" b="1" dirty="0">
                <a:solidFill>
                  <a:srgbClr val="000000"/>
                </a:solidFill>
                <a:cs typeface="Traditional Arabic" pitchFamily="2" charset="-78"/>
              </a:rPr>
              <a:t>طبعة نظام ماك</a:t>
            </a:r>
            <a:endParaRPr lang="en-US" sz="2400" b="1" dirty="0">
              <a:solidFill>
                <a:srgbClr val="000000"/>
              </a:solidFill>
              <a:cs typeface="Traditional Arabic" pitchFamily="2" charset="-78"/>
            </a:endParaRPr>
          </a:p>
        </p:txBody>
      </p:sp>
      <p:sp>
        <p:nvSpPr>
          <p:cNvPr id="14" name="AutoShape 7">
            <a:extLst>
              <a:ext uri="{FF2B5EF4-FFF2-40B4-BE49-F238E27FC236}">
                <a16:creationId xmlns:a16="http://schemas.microsoft.com/office/drawing/2014/main" id="{62245ABA-35D7-44FF-A444-B12DEB1A3D18}"/>
              </a:ext>
            </a:extLst>
          </p:cNvPr>
          <p:cNvSpPr>
            <a:spLocks noChangeArrowheads="1"/>
          </p:cNvSpPr>
          <p:nvPr/>
        </p:nvSpPr>
        <p:spPr bwMode="auto">
          <a:xfrm>
            <a:off x="1143000" y="5126830"/>
            <a:ext cx="2362202" cy="435769"/>
          </a:xfrm>
          <a:prstGeom prst="flowChartAlternateProcess">
            <a:avLst/>
          </a:prstGeom>
          <a:ln>
            <a:headEnd/>
            <a:tailEnd/>
          </a:ln>
        </p:spPr>
        <p:style>
          <a:lnRef idx="1">
            <a:schemeClr val="accent1"/>
          </a:lnRef>
          <a:fillRef idx="2">
            <a:schemeClr val="accent1"/>
          </a:fillRef>
          <a:effectRef idx="1">
            <a:schemeClr val="accent1"/>
          </a:effectRef>
          <a:fontRef idx="minor">
            <a:schemeClr val="dk1"/>
          </a:fontRef>
        </p:style>
        <p:txBody>
          <a:bodyPr anchor="ctr"/>
          <a:lstStyle/>
          <a:p>
            <a:pPr algn="ctr" rtl="1"/>
            <a:r>
              <a:rPr lang="ar-SA" sz="2400" b="1" dirty="0">
                <a:solidFill>
                  <a:srgbClr val="000000"/>
                </a:solidFill>
                <a:cs typeface="Traditional Arabic" pitchFamily="2" charset="-78"/>
              </a:rPr>
              <a:t>طبعة نظام ويندوز</a:t>
            </a:r>
            <a:endParaRPr lang="en-US" sz="2400" b="1" dirty="0">
              <a:solidFill>
                <a:srgbClr val="000000"/>
              </a:solidFill>
              <a:cs typeface="Traditional Arabic" pitchFamily="2" charset="-78"/>
            </a:endParaRPr>
          </a:p>
        </p:txBody>
      </p:sp>
      <p:sp>
        <p:nvSpPr>
          <p:cNvPr id="15" name="شكل بيضاوي 14">
            <a:extLst>
              <a:ext uri="{FF2B5EF4-FFF2-40B4-BE49-F238E27FC236}">
                <a16:creationId xmlns:a16="http://schemas.microsoft.com/office/drawing/2014/main" id="{9D03C64F-3A6E-4A69-9A74-6EA1F03FB2F2}"/>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Tree>
    <p:extLst>
      <p:ext uri="{BB962C8B-B14F-4D97-AF65-F5344CB8AC3E}">
        <p14:creationId xmlns:p14="http://schemas.microsoft.com/office/powerpoint/2010/main" val="4060079725"/>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مستطيل ذو زوايا قطرية مستديرة 8"/>
          <p:cNvSpPr/>
          <p:nvPr/>
        </p:nvSpPr>
        <p:spPr bwMode="auto">
          <a:xfrm>
            <a:off x="762000" y="5791200"/>
            <a:ext cx="6934200" cy="609600"/>
          </a:xfrm>
          <a:prstGeom prst="round2Diag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SA" sz="3200" b="1" i="0" u="none" strike="noStrike" cap="none" normalizeH="0" baseline="0" dirty="0">
                <a:ln>
                  <a:noFill/>
                </a:ln>
                <a:solidFill>
                  <a:schemeClr val="tx1"/>
                </a:solidFill>
                <a:effectLst/>
                <a:latin typeface="Traditional Arabic" pitchFamily="18" charset="-78"/>
                <a:cs typeface="Traditional Arabic" pitchFamily="18" charset="-78"/>
              </a:rPr>
              <a:t>تشغيل البرنامج لأول مرة ... سيبدأ بفيديو ترحيبي</a:t>
            </a:r>
          </a:p>
        </p:txBody>
      </p:sp>
      <p:sp>
        <p:nvSpPr>
          <p:cNvPr id="7" name="Rectangle 2"/>
          <p:cNvSpPr txBox="1">
            <a:spLocks noChangeArrowheads="1"/>
          </p:cNvSpPr>
          <p:nvPr/>
        </p:nvSpPr>
        <p:spPr>
          <a:xfrm>
            <a:off x="457200" y="274638"/>
            <a:ext cx="7467600" cy="715962"/>
          </a:xfrm>
          <a:prstGeom prst="roundRect">
            <a:avLst/>
          </a:prstGeom>
        </p:spPr>
        <p:style>
          <a:lnRef idx="2">
            <a:schemeClr val="accent1"/>
          </a:lnRef>
          <a:fillRef idx="1">
            <a:schemeClr val="lt1"/>
          </a:fillRef>
          <a:effectRef idx="0">
            <a:schemeClr val="accent1"/>
          </a:effectRef>
          <a:fontRef idx="minor">
            <a:schemeClr val="dk1"/>
          </a:fontRef>
        </p:style>
        <p:txBody>
          <a:bodyPr vert="horz" anchor="b">
            <a:normAutofit/>
          </a:bodyPr>
          <a:lstStyle>
            <a:lvl1pPr algn="l" rtl="1" eaLnBrk="1" latinLnBrk="0" hangingPunct="1">
              <a:spcBef>
                <a:spcPct val="0"/>
              </a:spcBef>
              <a:buNone/>
              <a:defRPr kumimoji="0" sz="3000" b="0" kern="1200" cap="small"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auto">
              <a:spcAft>
                <a:spcPts val="0"/>
              </a:spcAft>
            </a:pPr>
            <a:r>
              <a:rPr lang="ar-SA" b="1" dirty="0">
                <a:latin typeface="Traditional Arabic" pitchFamily="18" charset="-78"/>
                <a:cs typeface="Traditional Arabic" pitchFamily="18" charset="-78"/>
              </a:rPr>
              <a:t>تشغيل البرنامج لأول مرة</a:t>
            </a:r>
          </a:p>
        </p:txBody>
      </p:sp>
      <p:pic>
        <p:nvPicPr>
          <p:cNvPr id="3" name="صورة 2">
            <a:extLst>
              <a:ext uri="{FF2B5EF4-FFF2-40B4-BE49-F238E27FC236}">
                <a16:creationId xmlns:a16="http://schemas.microsoft.com/office/drawing/2014/main" id="{589B4A07-E7E0-4BFD-882A-30544AB72078}"/>
              </a:ext>
            </a:extLst>
          </p:cNvPr>
          <p:cNvPicPr>
            <a:picLocks noChangeAspect="1"/>
          </p:cNvPicPr>
          <p:nvPr/>
        </p:nvPicPr>
        <p:blipFill>
          <a:blip r:embed="rId4"/>
          <a:stretch>
            <a:fillRect/>
          </a:stretch>
        </p:blipFill>
        <p:spPr>
          <a:xfrm>
            <a:off x="1066800" y="1241342"/>
            <a:ext cx="6248400" cy="4275221"/>
          </a:xfrm>
          <a:prstGeom prst="rect">
            <a:avLst/>
          </a:prstGeom>
        </p:spPr>
      </p:pic>
      <p:sp>
        <p:nvSpPr>
          <p:cNvPr id="8" name="شكل بيضاوي 7">
            <a:extLst>
              <a:ext uri="{FF2B5EF4-FFF2-40B4-BE49-F238E27FC236}">
                <a16:creationId xmlns:a16="http://schemas.microsoft.com/office/drawing/2014/main" id="{0077CC33-0151-443B-853C-FA0CBC81D3E3}"/>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Tree>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CD3216A6-9C13-451D-AE28-03B4A036491F}"/>
              </a:ext>
            </a:extLst>
          </p:cNvPr>
          <p:cNvPicPr>
            <a:picLocks noChangeAspect="1"/>
          </p:cNvPicPr>
          <p:nvPr/>
        </p:nvPicPr>
        <p:blipFill>
          <a:blip r:embed="rId4"/>
          <a:stretch>
            <a:fillRect/>
          </a:stretch>
        </p:blipFill>
        <p:spPr>
          <a:xfrm>
            <a:off x="1524000" y="1143000"/>
            <a:ext cx="6019800" cy="4025285"/>
          </a:xfrm>
          <a:prstGeom prst="rect">
            <a:avLst/>
          </a:prstGeom>
        </p:spPr>
      </p:pic>
      <p:sp>
        <p:nvSpPr>
          <p:cNvPr id="12290" name="Rectangle 2"/>
          <p:cNvSpPr>
            <a:spLocks noGrp="1" noChangeArrowheads="1"/>
          </p:cNvSpPr>
          <p:nvPr>
            <p:ph type="title"/>
          </p:nvPr>
        </p:nvSpPr>
        <p:spPr>
          <a:xfrm>
            <a:off x="699407" y="198438"/>
            <a:ext cx="7467600" cy="715962"/>
          </a:xfrm>
          <a:prstGeom prst="roundRect">
            <a:avLst/>
          </a:prstGeom>
        </p:spPr>
        <p:style>
          <a:lnRef idx="2">
            <a:schemeClr val="accent1"/>
          </a:lnRef>
          <a:fillRef idx="1">
            <a:schemeClr val="lt1"/>
          </a:fillRef>
          <a:effectRef idx="0">
            <a:schemeClr val="accent1"/>
          </a:effectRef>
          <a:fontRef idx="minor">
            <a:schemeClr val="dk1"/>
          </a:fontRef>
        </p:style>
        <p:txBody>
          <a:bodyPr/>
          <a:lstStyle/>
          <a:p>
            <a:pPr algn="ctr"/>
            <a:r>
              <a:rPr lang="ar-SA" dirty="0">
                <a:latin typeface="Traditional Arabic" pitchFamily="18" charset="-78"/>
                <a:cs typeface="AF_Taif Normal" pitchFamily="2" charset="-78"/>
              </a:rPr>
              <a:t>شاشة الترحيب في البرنامج</a:t>
            </a:r>
          </a:p>
        </p:txBody>
      </p:sp>
      <p:sp>
        <p:nvSpPr>
          <p:cNvPr id="9" name="وسيلة شرح مستطيلة مستديرة الزوايا 8"/>
          <p:cNvSpPr/>
          <p:nvPr/>
        </p:nvSpPr>
        <p:spPr bwMode="auto">
          <a:xfrm>
            <a:off x="1447800" y="5486400"/>
            <a:ext cx="5562600" cy="609600"/>
          </a:xfrm>
          <a:prstGeom prst="wedgeRoundRectCallout">
            <a:avLst>
              <a:gd name="adj1" fmla="val -36065"/>
              <a:gd name="adj2" fmla="val -113647"/>
              <a:gd name="adj3" fmla="val 16667"/>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1"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SA" sz="3200" b="1" i="0" u="none" strike="noStrike" cap="none" normalizeH="0" baseline="0" dirty="0">
                <a:ln>
                  <a:noFill/>
                </a:ln>
                <a:solidFill>
                  <a:schemeClr val="tx1"/>
                </a:solidFill>
                <a:effectLst/>
                <a:latin typeface="Traditional Arabic" pitchFamily="18" charset="-78"/>
                <a:cs typeface="Traditional Arabic" pitchFamily="18" charset="-78"/>
              </a:rPr>
              <a:t>يمكنك إيقاف ظهور هذه الشاشة بإلغاء اختيارها</a:t>
            </a:r>
          </a:p>
        </p:txBody>
      </p:sp>
      <p:sp>
        <p:nvSpPr>
          <p:cNvPr id="5" name="وسيلة شرح مستطيلة مستديرة الزوايا 4"/>
          <p:cNvSpPr/>
          <p:nvPr/>
        </p:nvSpPr>
        <p:spPr bwMode="auto">
          <a:xfrm>
            <a:off x="7543800" y="1447800"/>
            <a:ext cx="1181100" cy="1981200"/>
          </a:xfrm>
          <a:prstGeom prst="wedgeRoundRectCallout">
            <a:avLst>
              <a:gd name="adj1" fmla="val -66877"/>
              <a:gd name="adj2" fmla="val -21009"/>
              <a:gd name="adj3" fmla="val 16667"/>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1" anchor="t" anchorCtr="0" compatLnSpc="1">
            <a:prstTxWarp prst="textNoShape">
              <a:avLst/>
            </a:prstTxWarp>
          </a:bodyPr>
          <a:lstStyle/>
          <a:p>
            <a:pPr lvl="0" algn="r" rtl="1"/>
            <a:r>
              <a:rPr lang="ar-SA" sz="2000" b="1" dirty="0">
                <a:solidFill>
                  <a:srgbClr val="000000"/>
                </a:solidFill>
                <a:latin typeface="Traditional Arabic" pitchFamily="18" charset="-78"/>
                <a:cs typeface="Traditional Arabic" pitchFamily="18" charset="-78"/>
              </a:rPr>
              <a:t>يتم عرض آخر المشاريع المفتوحة لسرعة الوصول.</a:t>
            </a:r>
            <a:endParaRPr kumimoji="0" lang="ar-SA" sz="1800" b="0" i="0" u="none" strike="noStrike" cap="none" normalizeH="0" baseline="0" dirty="0">
              <a:ln>
                <a:noFill/>
              </a:ln>
              <a:solidFill>
                <a:schemeClr val="tx1"/>
              </a:solidFill>
              <a:effectLst/>
              <a:latin typeface="Arial" pitchFamily="34" charset="0"/>
            </a:endParaRPr>
          </a:p>
        </p:txBody>
      </p:sp>
      <p:sp>
        <p:nvSpPr>
          <p:cNvPr id="6" name="وسيلة شرح مستطيلة مستديرة الزوايا 5"/>
          <p:cNvSpPr/>
          <p:nvPr/>
        </p:nvSpPr>
        <p:spPr bwMode="auto">
          <a:xfrm>
            <a:off x="152400" y="4114800"/>
            <a:ext cx="1371600" cy="1143000"/>
          </a:xfrm>
          <a:prstGeom prst="wedgeRoundRectCallout">
            <a:avLst>
              <a:gd name="adj1" fmla="val 61228"/>
              <a:gd name="adj2" fmla="val -29620"/>
              <a:gd name="adj3" fmla="val 16667"/>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1" anchor="t" anchorCtr="0" compatLnSpc="1">
            <a:prstTxWarp prst="textNoShape">
              <a:avLst/>
            </a:prstTxWarp>
          </a:bodyPr>
          <a:lstStyle/>
          <a:p>
            <a:pPr lvl="0" algn="ctr" rtl="1"/>
            <a:r>
              <a:rPr lang="ar-SA" sz="2000" b="1" dirty="0">
                <a:solidFill>
                  <a:srgbClr val="000000"/>
                </a:solidFill>
                <a:latin typeface="Traditional Arabic" pitchFamily="18" charset="-78"/>
                <a:cs typeface="Traditional Arabic" pitchFamily="18" charset="-78"/>
              </a:rPr>
              <a:t>عروض تعليمية على الموقع بالإنجليزية</a:t>
            </a:r>
            <a:endParaRPr kumimoji="0" lang="ar-SA" sz="1800" b="0" i="0" u="none" strike="noStrike" cap="none" normalizeH="0" baseline="0" dirty="0">
              <a:ln>
                <a:noFill/>
              </a:ln>
              <a:solidFill>
                <a:schemeClr val="tx1"/>
              </a:solidFill>
              <a:effectLst/>
              <a:latin typeface="Arial" pitchFamily="34" charset="0"/>
            </a:endParaRPr>
          </a:p>
        </p:txBody>
      </p:sp>
      <p:sp>
        <p:nvSpPr>
          <p:cNvPr id="8" name="شكل بيضاوي 7">
            <a:extLst>
              <a:ext uri="{FF2B5EF4-FFF2-40B4-BE49-F238E27FC236}">
                <a16:creationId xmlns:a16="http://schemas.microsoft.com/office/drawing/2014/main" id="{3A9AAB6D-2A69-4AB3-9DC0-BDDC2C34022D}"/>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pic>
        <p:nvPicPr>
          <p:cNvPr id="11266" name="Picture 2" descr="Install icon">
            <a:extLst>
              <a:ext uri="{FF2B5EF4-FFF2-40B4-BE49-F238E27FC236}">
                <a16:creationId xmlns:a16="http://schemas.microsoft.com/office/drawing/2014/main" id="{2F2C7EE1-9E83-47DB-BD6C-9CB2AFF33F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807" y="5486400"/>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CD3216A6-9C13-451D-AE28-03B4A036491F}"/>
              </a:ext>
            </a:extLst>
          </p:cNvPr>
          <p:cNvPicPr>
            <a:picLocks noChangeAspect="1"/>
          </p:cNvPicPr>
          <p:nvPr/>
        </p:nvPicPr>
        <p:blipFill rotWithShape="1">
          <a:blip r:embed="rId4"/>
          <a:srcRect r="44370"/>
          <a:stretch/>
        </p:blipFill>
        <p:spPr>
          <a:xfrm>
            <a:off x="3353441" y="905194"/>
            <a:ext cx="4952359" cy="5952805"/>
          </a:xfrm>
          <a:prstGeom prst="rect">
            <a:avLst/>
          </a:prstGeom>
          <a:ln>
            <a:noFill/>
          </a:ln>
          <a:effectLst>
            <a:softEdge rad="112500"/>
          </a:effectLst>
        </p:spPr>
      </p:pic>
      <p:sp>
        <p:nvSpPr>
          <p:cNvPr id="12290" name="Rectangle 2"/>
          <p:cNvSpPr>
            <a:spLocks noGrp="1" noChangeArrowheads="1"/>
          </p:cNvSpPr>
          <p:nvPr>
            <p:ph type="title"/>
          </p:nvPr>
        </p:nvSpPr>
        <p:spPr>
          <a:xfrm>
            <a:off x="699407" y="198438"/>
            <a:ext cx="7467600" cy="715962"/>
          </a:xfrm>
          <a:prstGeom prst="roundRect">
            <a:avLst/>
          </a:prstGeom>
        </p:spPr>
        <p:style>
          <a:lnRef idx="2">
            <a:schemeClr val="accent1"/>
          </a:lnRef>
          <a:fillRef idx="1">
            <a:schemeClr val="lt1"/>
          </a:fillRef>
          <a:effectRef idx="0">
            <a:schemeClr val="accent1"/>
          </a:effectRef>
          <a:fontRef idx="minor">
            <a:schemeClr val="dk1"/>
          </a:fontRef>
        </p:style>
        <p:txBody>
          <a:bodyPr/>
          <a:lstStyle/>
          <a:p>
            <a:pPr algn="ctr"/>
            <a:r>
              <a:rPr lang="ar-SA" dirty="0">
                <a:latin typeface="Traditional Arabic" pitchFamily="18" charset="-78"/>
                <a:cs typeface="AGA Aladdin Regular" pitchFamily="2" charset="-78"/>
              </a:rPr>
              <a:t>شاشة الترحيب في البرنامج</a:t>
            </a:r>
          </a:p>
        </p:txBody>
      </p:sp>
      <p:sp>
        <p:nvSpPr>
          <p:cNvPr id="6" name="وسيلة شرح مستطيلة مستديرة الزوايا 5"/>
          <p:cNvSpPr/>
          <p:nvPr/>
        </p:nvSpPr>
        <p:spPr bwMode="auto">
          <a:xfrm>
            <a:off x="991241" y="1828800"/>
            <a:ext cx="2362200" cy="609600"/>
          </a:xfrm>
          <a:prstGeom prst="wedgeRoundRectCallout">
            <a:avLst>
              <a:gd name="adj1" fmla="val 66893"/>
              <a:gd name="adj2" fmla="val 8794"/>
              <a:gd name="adj3" fmla="val 16667"/>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1" anchor="t" anchorCtr="0" compatLnSpc="1">
            <a:prstTxWarp prst="textNoShape">
              <a:avLst/>
            </a:prstTxWarp>
          </a:bodyPr>
          <a:lstStyle/>
          <a:p>
            <a:pPr lvl="0" algn="ctr" rtl="1"/>
            <a:r>
              <a:rPr lang="ar-SA" sz="3200" dirty="0">
                <a:solidFill>
                  <a:srgbClr val="000000"/>
                </a:solidFill>
                <a:latin typeface="Traditional Arabic" pitchFamily="18" charset="-78"/>
                <a:cs typeface="SKR HEAD1" pitchFamily="2" charset="-78"/>
              </a:rPr>
              <a:t>بدء مشروع جديد</a:t>
            </a:r>
            <a:endParaRPr kumimoji="0" lang="ar-SA" sz="2800" i="0" u="none" strike="noStrike" cap="none" normalizeH="0" baseline="0" dirty="0">
              <a:ln>
                <a:noFill/>
              </a:ln>
              <a:solidFill>
                <a:schemeClr val="tx1"/>
              </a:solidFill>
              <a:effectLst/>
              <a:latin typeface="Arial" pitchFamily="34" charset="0"/>
              <a:cs typeface="SKR HEAD1" pitchFamily="2" charset="-78"/>
            </a:endParaRPr>
          </a:p>
        </p:txBody>
      </p:sp>
      <p:sp>
        <p:nvSpPr>
          <p:cNvPr id="8" name="شكل بيضاوي 7">
            <a:extLst>
              <a:ext uri="{FF2B5EF4-FFF2-40B4-BE49-F238E27FC236}">
                <a16:creationId xmlns:a16="http://schemas.microsoft.com/office/drawing/2014/main" id="{3A9AAB6D-2A69-4AB3-9DC0-BDDC2C34022D}"/>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
        <p:nvSpPr>
          <p:cNvPr id="10" name="وسيلة شرح مستطيلة مستديرة الزوايا 5">
            <a:extLst>
              <a:ext uri="{FF2B5EF4-FFF2-40B4-BE49-F238E27FC236}">
                <a16:creationId xmlns:a16="http://schemas.microsoft.com/office/drawing/2014/main" id="{88AE700E-6F43-45BD-8B22-FAD3F49DE354}"/>
              </a:ext>
            </a:extLst>
          </p:cNvPr>
          <p:cNvSpPr/>
          <p:nvPr/>
        </p:nvSpPr>
        <p:spPr bwMode="auto">
          <a:xfrm>
            <a:off x="991241" y="2507166"/>
            <a:ext cx="2362200" cy="609600"/>
          </a:xfrm>
          <a:prstGeom prst="wedgeRoundRectCallout">
            <a:avLst>
              <a:gd name="adj1" fmla="val 66893"/>
              <a:gd name="adj2" fmla="val 8794"/>
              <a:gd name="adj3" fmla="val 16667"/>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1" anchor="t" anchorCtr="0" compatLnSpc="1">
            <a:prstTxWarp prst="textNoShape">
              <a:avLst/>
            </a:prstTxWarp>
          </a:bodyPr>
          <a:lstStyle/>
          <a:p>
            <a:pPr lvl="0" algn="ctr" rtl="1"/>
            <a:r>
              <a:rPr lang="ar-SA" sz="3200" dirty="0">
                <a:solidFill>
                  <a:srgbClr val="000000"/>
                </a:solidFill>
                <a:latin typeface="Traditional Arabic" pitchFamily="18" charset="-78"/>
                <a:cs typeface="SKR HEAD1" pitchFamily="2" charset="-78"/>
              </a:rPr>
              <a:t>بدء تسجيل جديد</a:t>
            </a:r>
            <a:endParaRPr kumimoji="0" lang="ar-SA" sz="2800" i="0" u="none" strike="noStrike" cap="none" normalizeH="0" baseline="0" dirty="0">
              <a:ln>
                <a:noFill/>
              </a:ln>
              <a:solidFill>
                <a:schemeClr val="tx1"/>
              </a:solidFill>
              <a:effectLst/>
              <a:latin typeface="Arial" pitchFamily="34" charset="0"/>
              <a:cs typeface="SKR HEAD1" pitchFamily="2" charset="-78"/>
            </a:endParaRPr>
          </a:p>
        </p:txBody>
      </p:sp>
      <p:sp>
        <p:nvSpPr>
          <p:cNvPr id="11" name="وسيلة شرح مستطيلة مستديرة الزوايا 5">
            <a:extLst>
              <a:ext uri="{FF2B5EF4-FFF2-40B4-BE49-F238E27FC236}">
                <a16:creationId xmlns:a16="http://schemas.microsoft.com/office/drawing/2014/main" id="{096A1BA9-EC4B-4B75-9B3A-9FCBB4947A12}"/>
              </a:ext>
            </a:extLst>
          </p:cNvPr>
          <p:cNvSpPr/>
          <p:nvPr/>
        </p:nvSpPr>
        <p:spPr bwMode="auto">
          <a:xfrm>
            <a:off x="991241" y="3185532"/>
            <a:ext cx="2362200" cy="609600"/>
          </a:xfrm>
          <a:prstGeom prst="wedgeRoundRectCallout">
            <a:avLst>
              <a:gd name="adj1" fmla="val 65771"/>
              <a:gd name="adj2" fmla="val 98"/>
              <a:gd name="adj3" fmla="val 16667"/>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1" anchor="t" anchorCtr="0" compatLnSpc="1">
            <a:prstTxWarp prst="textNoShape">
              <a:avLst/>
            </a:prstTxWarp>
          </a:bodyPr>
          <a:lstStyle/>
          <a:p>
            <a:pPr lvl="0" algn="ctr" rtl="1"/>
            <a:r>
              <a:rPr lang="ar-SA" sz="3200" dirty="0">
                <a:solidFill>
                  <a:srgbClr val="000000"/>
                </a:solidFill>
                <a:latin typeface="Traditional Arabic" pitchFamily="18" charset="-78"/>
                <a:cs typeface="SKR HEAD1" pitchFamily="2" charset="-78"/>
              </a:rPr>
              <a:t>فتح مشروع</a:t>
            </a:r>
            <a:endParaRPr kumimoji="0" lang="ar-SA" sz="2800" i="0" u="none" strike="noStrike" cap="none" normalizeH="0" baseline="0" dirty="0">
              <a:ln>
                <a:noFill/>
              </a:ln>
              <a:solidFill>
                <a:schemeClr val="tx1"/>
              </a:solidFill>
              <a:effectLst/>
              <a:latin typeface="Arial" pitchFamily="34" charset="0"/>
              <a:cs typeface="SKR HEAD1" pitchFamily="2" charset="-78"/>
            </a:endParaRPr>
          </a:p>
        </p:txBody>
      </p:sp>
      <p:pic>
        <p:nvPicPr>
          <p:cNvPr id="3" name="Picture 2" descr="Folder New Folder icon">
            <a:extLst>
              <a:ext uri="{FF2B5EF4-FFF2-40B4-BE49-F238E27FC236}">
                <a16:creationId xmlns:a16="http://schemas.microsoft.com/office/drawing/2014/main" id="{5B85F203-7DA0-4C08-BB62-4FC8557DC1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343400"/>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90343"/>
      </p:ext>
    </p:extLst>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274638"/>
            <a:ext cx="7467600" cy="715962"/>
          </a:xfrm>
          <a:prstGeom prst="round2DiagRect">
            <a:avLst/>
          </a:prstGeom>
        </p:spPr>
        <p:style>
          <a:lnRef idx="2">
            <a:schemeClr val="accent1"/>
          </a:lnRef>
          <a:fillRef idx="1">
            <a:schemeClr val="lt1"/>
          </a:fillRef>
          <a:effectRef idx="0">
            <a:schemeClr val="accent1"/>
          </a:effectRef>
          <a:fontRef idx="minor">
            <a:schemeClr val="dk1"/>
          </a:fontRef>
        </p:style>
        <p:txBody>
          <a:bodyPr/>
          <a:lstStyle/>
          <a:p>
            <a:pPr algn="ctr"/>
            <a:r>
              <a:rPr lang="ar-SA" dirty="0">
                <a:latin typeface="Traditional Arabic" pitchFamily="18" charset="-78"/>
                <a:cs typeface="SKR HEAD1" pitchFamily="2" charset="-78"/>
              </a:rPr>
              <a:t>البحث عن التحديثات</a:t>
            </a:r>
          </a:p>
        </p:txBody>
      </p:sp>
      <p:sp>
        <p:nvSpPr>
          <p:cNvPr id="6" name="وسيلة شرح مستطيلة مستديرة الزوايا 5"/>
          <p:cNvSpPr/>
          <p:nvPr/>
        </p:nvSpPr>
        <p:spPr bwMode="auto">
          <a:xfrm>
            <a:off x="5943600" y="3276600"/>
            <a:ext cx="2667000" cy="1371600"/>
          </a:xfrm>
          <a:prstGeom prst="wedgeRoundRectCallout">
            <a:avLst>
              <a:gd name="adj1" fmla="val -52610"/>
              <a:gd name="adj2" fmla="val -22477"/>
              <a:gd name="adj3" fmla="val 16667"/>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1" anchor="t" anchorCtr="0" compatLnSpc="1">
            <a:prstTxWarp prst="textNoShape">
              <a:avLst/>
            </a:prstTxWarp>
          </a:bodyPr>
          <a:lstStyle/>
          <a:p>
            <a:pPr lvl="0" algn="ctr" rtl="1"/>
            <a:r>
              <a:rPr lang="ar-SA" sz="2400" dirty="0">
                <a:solidFill>
                  <a:srgbClr val="000000"/>
                </a:solidFill>
                <a:latin typeface="Traditional Arabic" pitchFamily="18" charset="-78"/>
                <a:cs typeface="SKR HEAD1" pitchFamily="2" charset="-78"/>
              </a:rPr>
              <a:t>حينما لا تكون هناك تحديثات فهذا يعني أنك تستخدم أحدث إصدار</a:t>
            </a:r>
            <a:endParaRPr kumimoji="0" lang="ar-SA" sz="2000" i="0" u="none" strike="noStrike" cap="none" normalizeH="0" baseline="0" dirty="0">
              <a:ln>
                <a:noFill/>
              </a:ln>
              <a:solidFill>
                <a:schemeClr val="tx1"/>
              </a:solidFill>
              <a:effectLst/>
              <a:latin typeface="Arial" pitchFamily="34" charset="0"/>
              <a:cs typeface="SKR HEAD1" pitchFamily="2" charset="-78"/>
            </a:endParaRPr>
          </a:p>
        </p:txBody>
      </p:sp>
      <p:pic>
        <p:nvPicPr>
          <p:cNvPr id="3" name="صورة 2">
            <a:extLst>
              <a:ext uri="{FF2B5EF4-FFF2-40B4-BE49-F238E27FC236}">
                <a16:creationId xmlns:a16="http://schemas.microsoft.com/office/drawing/2014/main" id="{B007E524-9EBF-40D2-A718-BDE9E57B8720}"/>
              </a:ext>
            </a:extLst>
          </p:cNvPr>
          <p:cNvPicPr>
            <a:picLocks noChangeAspect="1"/>
          </p:cNvPicPr>
          <p:nvPr/>
        </p:nvPicPr>
        <p:blipFill>
          <a:blip r:embed="rId4"/>
          <a:stretch>
            <a:fillRect/>
          </a:stretch>
        </p:blipFill>
        <p:spPr>
          <a:xfrm>
            <a:off x="533400" y="2133600"/>
            <a:ext cx="5172075" cy="3924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شكل بيضاوي 4">
            <a:extLst>
              <a:ext uri="{FF2B5EF4-FFF2-40B4-BE49-F238E27FC236}">
                <a16:creationId xmlns:a16="http://schemas.microsoft.com/office/drawing/2014/main" id="{B386138F-FA2A-4582-8EAF-64C564C2F43C}"/>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Tree>
    <p:extLst>
      <p:ext uri="{BB962C8B-B14F-4D97-AF65-F5344CB8AC3E}">
        <p14:creationId xmlns:p14="http://schemas.microsoft.com/office/powerpoint/2010/main" val="779202465"/>
      </p:ext>
    </p:extLst>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44D3E55A-4ECA-479A-A61E-FE49CE541B63}"/>
              </a:ext>
            </a:extLst>
          </p:cNvPr>
          <p:cNvPicPr>
            <a:picLocks noChangeAspect="1"/>
          </p:cNvPicPr>
          <p:nvPr/>
        </p:nvPicPr>
        <p:blipFill>
          <a:blip r:embed="rId4"/>
          <a:stretch>
            <a:fillRect/>
          </a:stretch>
        </p:blipFill>
        <p:spPr>
          <a:xfrm>
            <a:off x="3343275" y="838200"/>
            <a:ext cx="5343525" cy="5901649"/>
          </a:xfrm>
          <a:prstGeom prst="rect">
            <a:avLst/>
          </a:prstGeom>
        </p:spPr>
      </p:pic>
      <p:sp>
        <p:nvSpPr>
          <p:cNvPr id="12290" name="Rectangle 2"/>
          <p:cNvSpPr>
            <a:spLocks noGrp="1" noChangeArrowheads="1"/>
          </p:cNvSpPr>
          <p:nvPr>
            <p:ph type="title"/>
          </p:nvPr>
        </p:nvSpPr>
        <p:spPr>
          <a:xfrm>
            <a:off x="762000" y="228600"/>
            <a:ext cx="7467600" cy="762000"/>
          </a:xfrm>
          <a:prstGeom prst="snipRoundRect">
            <a:avLst/>
          </a:prstGeom>
        </p:spPr>
        <p:style>
          <a:lnRef idx="2">
            <a:schemeClr val="accent1"/>
          </a:lnRef>
          <a:fillRef idx="1">
            <a:schemeClr val="lt1"/>
          </a:fillRef>
          <a:effectRef idx="0">
            <a:schemeClr val="accent1"/>
          </a:effectRef>
          <a:fontRef idx="minor">
            <a:schemeClr val="dk1"/>
          </a:fontRef>
        </p:style>
        <p:txBody>
          <a:bodyPr>
            <a:normAutofit/>
          </a:bodyPr>
          <a:lstStyle/>
          <a:p>
            <a:pPr algn="ctr"/>
            <a:r>
              <a:rPr lang="ar-SA" sz="3600" dirty="0">
                <a:cs typeface="AGA Aladdin Regular" pitchFamily="2" charset="-78"/>
              </a:rPr>
              <a:t>الأساسيات – واجهة البرنامج</a:t>
            </a:r>
            <a:endParaRPr lang="en-US" sz="3600" dirty="0">
              <a:cs typeface="AGA Aladdin Regular" pitchFamily="2" charset="-78"/>
            </a:endParaRPr>
          </a:p>
        </p:txBody>
      </p:sp>
      <p:sp>
        <p:nvSpPr>
          <p:cNvPr id="4" name="شكل بيضاوي 3">
            <a:extLst>
              <a:ext uri="{FF2B5EF4-FFF2-40B4-BE49-F238E27FC236}">
                <a16:creationId xmlns:a16="http://schemas.microsoft.com/office/drawing/2014/main" id="{C321613E-B5A7-468B-8DEE-7A68C629EE83}"/>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
        <p:nvSpPr>
          <p:cNvPr id="7" name="سهم: لليمين 6">
            <a:extLst>
              <a:ext uri="{FF2B5EF4-FFF2-40B4-BE49-F238E27FC236}">
                <a16:creationId xmlns:a16="http://schemas.microsoft.com/office/drawing/2014/main" id="{430F698F-B5BD-4CCA-ACFB-04CC3BE56783}"/>
              </a:ext>
            </a:extLst>
          </p:cNvPr>
          <p:cNvSpPr/>
          <p:nvPr/>
        </p:nvSpPr>
        <p:spPr>
          <a:xfrm>
            <a:off x="647729" y="1396220"/>
            <a:ext cx="2705071" cy="761988"/>
          </a:xfrm>
          <a:prstGeom prst="rightArrow">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ar-SA" dirty="0">
                <a:cs typeface="SKR HEAD1" pitchFamily="2" charset="-78"/>
              </a:rPr>
              <a:t>قسم الوسائط</a:t>
            </a:r>
          </a:p>
        </p:txBody>
      </p:sp>
      <p:sp>
        <p:nvSpPr>
          <p:cNvPr id="14" name="سهم: لليمين 13">
            <a:extLst>
              <a:ext uri="{FF2B5EF4-FFF2-40B4-BE49-F238E27FC236}">
                <a16:creationId xmlns:a16="http://schemas.microsoft.com/office/drawing/2014/main" id="{75F2371B-2E3F-4D92-8584-10305A9393FB}"/>
              </a:ext>
            </a:extLst>
          </p:cNvPr>
          <p:cNvSpPr/>
          <p:nvPr/>
        </p:nvSpPr>
        <p:spPr>
          <a:xfrm>
            <a:off x="647729" y="1861747"/>
            <a:ext cx="2705071" cy="761988"/>
          </a:xfrm>
          <a:prstGeom prst="rightArrow">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ar-SA" dirty="0">
                <a:cs typeface="SKR HEAD1" pitchFamily="2" charset="-78"/>
              </a:rPr>
              <a:t>قسم التعليقات</a:t>
            </a:r>
          </a:p>
        </p:txBody>
      </p:sp>
      <p:sp>
        <p:nvSpPr>
          <p:cNvPr id="15" name="سهم: لليمين 14">
            <a:extLst>
              <a:ext uri="{FF2B5EF4-FFF2-40B4-BE49-F238E27FC236}">
                <a16:creationId xmlns:a16="http://schemas.microsoft.com/office/drawing/2014/main" id="{5F57028F-A70B-4536-989D-A6621B697B35}"/>
              </a:ext>
            </a:extLst>
          </p:cNvPr>
          <p:cNvSpPr/>
          <p:nvPr/>
        </p:nvSpPr>
        <p:spPr>
          <a:xfrm>
            <a:off x="647729" y="2362200"/>
            <a:ext cx="2705071" cy="761988"/>
          </a:xfrm>
          <a:prstGeom prst="rightArrow">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ar-SA" dirty="0">
                <a:cs typeface="SKR HEAD1" pitchFamily="2" charset="-78"/>
              </a:rPr>
              <a:t>قسم مؤثرات الانتقال</a:t>
            </a:r>
          </a:p>
        </p:txBody>
      </p:sp>
      <p:sp>
        <p:nvSpPr>
          <p:cNvPr id="16" name="سهم: لليمين 15">
            <a:extLst>
              <a:ext uri="{FF2B5EF4-FFF2-40B4-BE49-F238E27FC236}">
                <a16:creationId xmlns:a16="http://schemas.microsoft.com/office/drawing/2014/main" id="{659DE763-C9E6-44C3-9D97-816E55237007}"/>
              </a:ext>
            </a:extLst>
          </p:cNvPr>
          <p:cNvSpPr/>
          <p:nvPr/>
        </p:nvSpPr>
        <p:spPr>
          <a:xfrm>
            <a:off x="641195" y="2819400"/>
            <a:ext cx="2705071" cy="761988"/>
          </a:xfrm>
          <a:prstGeom prst="rightArrow">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ar-SA" dirty="0">
                <a:cs typeface="SKR HEAD1" pitchFamily="2" charset="-78"/>
              </a:rPr>
              <a:t>قسم المؤثرات المرئية</a:t>
            </a:r>
          </a:p>
        </p:txBody>
      </p:sp>
      <p:sp>
        <p:nvSpPr>
          <p:cNvPr id="17" name="سهم: لليمين 16">
            <a:extLst>
              <a:ext uri="{FF2B5EF4-FFF2-40B4-BE49-F238E27FC236}">
                <a16:creationId xmlns:a16="http://schemas.microsoft.com/office/drawing/2014/main" id="{4BF7F43D-7C25-47DD-960F-0656F8651855}"/>
              </a:ext>
            </a:extLst>
          </p:cNvPr>
          <p:cNvSpPr/>
          <p:nvPr/>
        </p:nvSpPr>
        <p:spPr>
          <a:xfrm>
            <a:off x="647729" y="3352812"/>
            <a:ext cx="2705071" cy="761988"/>
          </a:xfrm>
          <a:prstGeom prst="rightArrow">
            <a:avLst/>
          </a:prstGeom>
        </p:spPr>
        <p:style>
          <a:lnRef idx="2">
            <a:schemeClr val="accent1"/>
          </a:lnRef>
          <a:fillRef idx="1">
            <a:schemeClr val="lt1"/>
          </a:fillRef>
          <a:effectRef idx="0">
            <a:schemeClr val="accent1"/>
          </a:effectRef>
          <a:fontRef idx="minor">
            <a:schemeClr val="dk1"/>
          </a:fontRef>
        </p:style>
        <p:txBody>
          <a:bodyPr rtlCol="1" anchor="ctr"/>
          <a:lstStyle/>
          <a:p>
            <a:pPr algn="ctr" rtl="1"/>
            <a:r>
              <a:rPr lang="ar-SA" dirty="0">
                <a:cs typeface="SKR HEAD1" pitchFamily="2" charset="-78"/>
              </a:rPr>
              <a:t>قسم المؤثرات الحركية</a:t>
            </a:r>
          </a:p>
        </p:txBody>
      </p:sp>
      <p:sp>
        <p:nvSpPr>
          <p:cNvPr id="18" name="سهم: لليمين 17">
            <a:extLst>
              <a:ext uri="{FF2B5EF4-FFF2-40B4-BE49-F238E27FC236}">
                <a16:creationId xmlns:a16="http://schemas.microsoft.com/office/drawing/2014/main" id="{F99E62CC-CA84-4787-8365-B39104E3FF89}"/>
              </a:ext>
            </a:extLst>
          </p:cNvPr>
          <p:cNvSpPr/>
          <p:nvPr/>
        </p:nvSpPr>
        <p:spPr>
          <a:xfrm>
            <a:off x="647729" y="3733800"/>
            <a:ext cx="2705071" cy="761988"/>
          </a:xfrm>
          <a:prstGeom prst="rightArrow">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ar-SA" dirty="0">
                <a:cs typeface="SKR HEAD1" pitchFamily="2" charset="-78"/>
              </a:rPr>
              <a:t>مؤثرات مؤشر الفأرة</a:t>
            </a:r>
          </a:p>
        </p:txBody>
      </p:sp>
      <p:sp>
        <p:nvSpPr>
          <p:cNvPr id="19" name="سهم: لليمين 18">
            <a:extLst>
              <a:ext uri="{FF2B5EF4-FFF2-40B4-BE49-F238E27FC236}">
                <a16:creationId xmlns:a16="http://schemas.microsoft.com/office/drawing/2014/main" id="{67F183D3-92F5-45DF-B1FF-BECE60E1B4D7}"/>
              </a:ext>
            </a:extLst>
          </p:cNvPr>
          <p:cNvSpPr/>
          <p:nvPr/>
        </p:nvSpPr>
        <p:spPr>
          <a:xfrm>
            <a:off x="647729" y="4258427"/>
            <a:ext cx="2705071" cy="761988"/>
          </a:xfrm>
          <a:prstGeom prst="rightArrow">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ar-SA" dirty="0">
                <a:cs typeface="SKR HEAD1" pitchFamily="2" charset="-78"/>
              </a:rPr>
              <a:t>قسم التعليق الصوتي</a:t>
            </a:r>
          </a:p>
        </p:txBody>
      </p:sp>
      <p:sp>
        <p:nvSpPr>
          <p:cNvPr id="20" name="سهم: لليمين 19">
            <a:extLst>
              <a:ext uri="{FF2B5EF4-FFF2-40B4-BE49-F238E27FC236}">
                <a16:creationId xmlns:a16="http://schemas.microsoft.com/office/drawing/2014/main" id="{3CAC6E59-FB44-43DD-B16F-69B18422773B}"/>
              </a:ext>
            </a:extLst>
          </p:cNvPr>
          <p:cNvSpPr/>
          <p:nvPr/>
        </p:nvSpPr>
        <p:spPr>
          <a:xfrm>
            <a:off x="632862" y="4699793"/>
            <a:ext cx="2705071" cy="761988"/>
          </a:xfrm>
          <a:prstGeom prst="rightArrow">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ar-SA" dirty="0">
                <a:cs typeface="SKR HEAD1" pitchFamily="2" charset="-78"/>
              </a:rPr>
              <a:t>قسم المؤثرات الصوتية</a:t>
            </a:r>
          </a:p>
        </p:txBody>
      </p:sp>
      <p:sp>
        <p:nvSpPr>
          <p:cNvPr id="21" name="سهم: لليمين 20">
            <a:extLst>
              <a:ext uri="{FF2B5EF4-FFF2-40B4-BE49-F238E27FC236}">
                <a16:creationId xmlns:a16="http://schemas.microsoft.com/office/drawing/2014/main" id="{08DAD2DF-23A6-4437-8927-8DC9649AE2B3}"/>
              </a:ext>
            </a:extLst>
          </p:cNvPr>
          <p:cNvSpPr/>
          <p:nvPr/>
        </p:nvSpPr>
        <p:spPr>
          <a:xfrm>
            <a:off x="638263" y="5173934"/>
            <a:ext cx="2705071" cy="761988"/>
          </a:xfrm>
          <a:prstGeom prst="rightArrow">
            <a:avLst/>
          </a:prstGeom>
        </p:spPr>
        <p:style>
          <a:lnRef idx="2">
            <a:schemeClr val="accent1"/>
          </a:lnRef>
          <a:fillRef idx="1">
            <a:schemeClr val="lt1"/>
          </a:fillRef>
          <a:effectRef idx="0">
            <a:schemeClr val="accent1"/>
          </a:effectRef>
          <a:fontRef idx="minor">
            <a:schemeClr val="dk1"/>
          </a:fontRef>
        </p:style>
        <p:txBody>
          <a:bodyPr rtlCol="1" anchor="ctr"/>
          <a:lstStyle/>
          <a:p>
            <a:pPr algn="ctr" rtl="1"/>
            <a:r>
              <a:rPr lang="ar-SA" dirty="0">
                <a:cs typeface="SKR HEAD1" pitchFamily="2" charset="-78"/>
              </a:rPr>
              <a:t>قسم</a:t>
            </a:r>
            <a:r>
              <a:rPr lang="en-US" dirty="0">
                <a:cs typeface="SKR HEAD1" pitchFamily="2" charset="-78"/>
              </a:rPr>
              <a:t> </a:t>
            </a:r>
            <a:r>
              <a:rPr lang="ar-SA" dirty="0">
                <a:cs typeface="SKR HEAD1" pitchFamily="2" charset="-78"/>
              </a:rPr>
              <a:t>المؤثرات المرئية</a:t>
            </a:r>
          </a:p>
        </p:txBody>
      </p:sp>
      <p:sp>
        <p:nvSpPr>
          <p:cNvPr id="22" name="سهم: لليمين 21">
            <a:extLst>
              <a:ext uri="{FF2B5EF4-FFF2-40B4-BE49-F238E27FC236}">
                <a16:creationId xmlns:a16="http://schemas.microsoft.com/office/drawing/2014/main" id="{40D56259-A2EC-458E-8BAF-05104139F81E}"/>
              </a:ext>
            </a:extLst>
          </p:cNvPr>
          <p:cNvSpPr/>
          <p:nvPr/>
        </p:nvSpPr>
        <p:spPr>
          <a:xfrm>
            <a:off x="647729" y="5977861"/>
            <a:ext cx="2705071" cy="761988"/>
          </a:xfrm>
          <a:prstGeom prst="rightArrow">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ar-SA" dirty="0">
                <a:cs typeface="SKR HEAD1" pitchFamily="2" charset="-78"/>
              </a:rPr>
              <a:t>المزيد</a:t>
            </a:r>
          </a:p>
        </p:txBody>
      </p:sp>
      <p:sp>
        <p:nvSpPr>
          <p:cNvPr id="23" name="مستطيل 22">
            <a:extLst>
              <a:ext uri="{FF2B5EF4-FFF2-40B4-BE49-F238E27FC236}">
                <a16:creationId xmlns:a16="http://schemas.microsoft.com/office/drawing/2014/main" id="{9CCCB8F7-F566-4784-A9BD-738C0345EE11}"/>
              </a:ext>
            </a:extLst>
          </p:cNvPr>
          <p:cNvSpPr/>
          <p:nvPr/>
        </p:nvSpPr>
        <p:spPr>
          <a:xfrm>
            <a:off x="3377454" y="1548608"/>
            <a:ext cx="1270745" cy="43259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2083450379"/>
      </p:ext>
    </p:extLst>
  </p:cSld>
  <p:clrMapOvr>
    <a:overrideClrMapping bg1="lt1" tx1="dk1" bg2="lt2" tx2="dk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966090" y="213499"/>
            <a:ext cx="7467600" cy="715962"/>
          </a:xfrm>
          <a:prstGeom prst="round2DiagRect">
            <a:avLst/>
          </a:prstGeom>
        </p:spPr>
        <p:style>
          <a:lnRef idx="2">
            <a:schemeClr val="accent1"/>
          </a:lnRef>
          <a:fillRef idx="1">
            <a:schemeClr val="lt1"/>
          </a:fillRef>
          <a:effectRef idx="0">
            <a:schemeClr val="accent1"/>
          </a:effectRef>
          <a:fontRef idx="minor">
            <a:schemeClr val="dk1"/>
          </a:fontRef>
        </p:style>
        <p:txBody>
          <a:bodyPr/>
          <a:lstStyle/>
          <a:p>
            <a:pPr algn="ctr"/>
            <a:r>
              <a:rPr lang="ar-SA" dirty="0">
                <a:latin typeface="Traditional Arabic" pitchFamily="18" charset="-78"/>
                <a:cs typeface="SKR HEAD1" pitchFamily="2" charset="-78"/>
              </a:rPr>
              <a:t>مكتبة الوسائط</a:t>
            </a:r>
          </a:p>
        </p:txBody>
      </p:sp>
      <p:pic>
        <p:nvPicPr>
          <p:cNvPr id="3" name="صورة 2">
            <a:extLst>
              <a:ext uri="{FF2B5EF4-FFF2-40B4-BE49-F238E27FC236}">
                <a16:creationId xmlns:a16="http://schemas.microsoft.com/office/drawing/2014/main" id="{125CB846-05FA-49CB-86FD-B542FF1302FF}"/>
              </a:ext>
            </a:extLst>
          </p:cNvPr>
          <p:cNvPicPr>
            <a:picLocks noChangeAspect="1"/>
          </p:cNvPicPr>
          <p:nvPr/>
        </p:nvPicPr>
        <p:blipFill>
          <a:blip r:embed="rId4"/>
          <a:stretch>
            <a:fillRect/>
          </a:stretch>
        </p:blipFill>
        <p:spPr>
          <a:xfrm>
            <a:off x="228600" y="2446375"/>
            <a:ext cx="8001000" cy="3665575"/>
          </a:xfrm>
          <a:prstGeom prst="rect">
            <a:avLst/>
          </a:prstGeom>
        </p:spPr>
      </p:pic>
      <p:sp>
        <p:nvSpPr>
          <p:cNvPr id="4" name="مستطيل 3">
            <a:extLst>
              <a:ext uri="{FF2B5EF4-FFF2-40B4-BE49-F238E27FC236}">
                <a16:creationId xmlns:a16="http://schemas.microsoft.com/office/drawing/2014/main" id="{F27A4B80-3E02-418B-B941-750198334DC7}"/>
              </a:ext>
            </a:extLst>
          </p:cNvPr>
          <p:cNvSpPr/>
          <p:nvPr/>
        </p:nvSpPr>
        <p:spPr>
          <a:xfrm>
            <a:off x="228600" y="2576588"/>
            <a:ext cx="838200" cy="6096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وسيلة شرح مستطيلة مستديرة الزوايا 5">
            <a:extLst>
              <a:ext uri="{FF2B5EF4-FFF2-40B4-BE49-F238E27FC236}">
                <a16:creationId xmlns:a16="http://schemas.microsoft.com/office/drawing/2014/main" id="{366671C1-D936-4A71-A9C0-85966DBEFA55}"/>
              </a:ext>
            </a:extLst>
          </p:cNvPr>
          <p:cNvSpPr/>
          <p:nvPr/>
        </p:nvSpPr>
        <p:spPr bwMode="auto">
          <a:xfrm>
            <a:off x="1562100" y="1863759"/>
            <a:ext cx="2667000" cy="595388"/>
          </a:xfrm>
          <a:prstGeom prst="wedgeRoundRectCallout">
            <a:avLst>
              <a:gd name="adj1" fmla="val -36237"/>
              <a:gd name="adj2" fmla="val 159311"/>
              <a:gd name="adj3" fmla="val 16667"/>
            </a:avLst>
          </a:prstGeom>
          <a:no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1" anchor="t" anchorCtr="0" compatLnSpc="1">
            <a:prstTxWarp prst="textNoShape">
              <a:avLst/>
            </a:prstTxWarp>
          </a:bodyPr>
          <a:lstStyle/>
          <a:p>
            <a:pPr lvl="0" algn="ctr" rtl="1"/>
            <a:r>
              <a:rPr lang="ar-SA" sz="2800" b="1" dirty="0">
                <a:solidFill>
                  <a:srgbClr val="000000"/>
                </a:solidFill>
                <a:latin typeface="Traditional Arabic" pitchFamily="18" charset="-78"/>
                <a:cs typeface="Traditional Arabic" pitchFamily="18" charset="-78"/>
              </a:rPr>
              <a:t>محتويات مكتبة الوسائط</a:t>
            </a:r>
            <a:endParaRPr kumimoji="0" lang="ar-SA" sz="2400" b="0" i="0" u="none" strike="noStrike" cap="none" normalizeH="0" baseline="0" dirty="0">
              <a:ln>
                <a:noFill/>
              </a:ln>
              <a:solidFill>
                <a:schemeClr val="tx1"/>
              </a:solidFill>
              <a:effectLst/>
              <a:latin typeface="Arial" pitchFamily="34" charset="0"/>
            </a:endParaRPr>
          </a:p>
        </p:txBody>
      </p:sp>
      <p:sp>
        <p:nvSpPr>
          <p:cNvPr id="8" name="وسيلة شرح مستطيلة مستديرة الزوايا 5">
            <a:extLst>
              <a:ext uri="{FF2B5EF4-FFF2-40B4-BE49-F238E27FC236}">
                <a16:creationId xmlns:a16="http://schemas.microsoft.com/office/drawing/2014/main" id="{B2380984-A159-442F-87EB-37D63EE7FBA8}"/>
              </a:ext>
            </a:extLst>
          </p:cNvPr>
          <p:cNvSpPr/>
          <p:nvPr/>
        </p:nvSpPr>
        <p:spPr bwMode="auto">
          <a:xfrm>
            <a:off x="5715000" y="1809593"/>
            <a:ext cx="2667000" cy="564570"/>
          </a:xfrm>
          <a:prstGeom prst="wedgeRoundRectCallout">
            <a:avLst>
              <a:gd name="adj1" fmla="val -24560"/>
              <a:gd name="adj2" fmla="val 111577"/>
              <a:gd name="adj3" fmla="val 16667"/>
            </a:avLst>
          </a:prstGeom>
          <a:no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1" anchor="t" anchorCtr="0" compatLnSpc="1">
            <a:prstTxWarp prst="textNoShape">
              <a:avLst/>
            </a:prstTxWarp>
          </a:bodyPr>
          <a:lstStyle/>
          <a:p>
            <a:pPr lvl="0" algn="ctr" rtl="1"/>
            <a:r>
              <a:rPr lang="ar-SA" sz="2800" b="1" dirty="0">
                <a:solidFill>
                  <a:srgbClr val="000000"/>
                </a:solidFill>
                <a:latin typeface="Traditional Arabic" pitchFamily="18" charset="-78"/>
                <a:cs typeface="Traditional Arabic" pitchFamily="18" charset="-78"/>
              </a:rPr>
              <a:t>معاينة الوسائط</a:t>
            </a:r>
            <a:endParaRPr kumimoji="0" lang="ar-SA" sz="2400" b="0" i="0" u="none" strike="noStrike" cap="none" normalizeH="0" baseline="0" dirty="0">
              <a:ln>
                <a:noFill/>
              </a:ln>
              <a:solidFill>
                <a:schemeClr val="tx1"/>
              </a:solidFill>
              <a:effectLst/>
              <a:latin typeface="Arial" pitchFamily="34" charset="0"/>
            </a:endParaRPr>
          </a:p>
        </p:txBody>
      </p:sp>
      <p:sp>
        <p:nvSpPr>
          <p:cNvPr id="9" name="وسيلة شرح مستطيلة مستديرة الزوايا 5">
            <a:extLst>
              <a:ext uri="{FF2B5EF4-FFF2-40B4-BE49-F238E27FC236}">
                <a16:creationId xmlns:a16="http://schemas.microsoft.com/office/drawing/2014/main" id="{1F34F14A-730F-4B28-830D-FDC78DA37E83}"/>
              </a:ext>
            </a:extLst>
          </p:cNvPr>
          <p:cNvSpPr/>
          <p:nvPr/>
        </p:nvSpPr>
        <p:spPr bwMode="auto">
          <a:xfrm>
            <a:off x="3429000" y="6256375"/>
            <a:ext cx="2667000" cy="540367"/>
          </a:xfrm>
          <a:prstGeom prst="wedgeRoundRectCallout">
            <a:avLst>
              <a:gd name="adj1" fmla="val -15616"/>
              <a:gd name="adj2" fmla="val -60133"/>
              <a:gd name="adj3" fmla="val 16667"/>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1" anchor="t" anchorCtr="0" compatLnSpc="1">
            <a:prstTxWarp prst="textNoShape">
              <a:avLst/>
            </a:prstTxWarp>
          </a:bodyPr>
          <a:lstStyle/>
          <a:p>
            <a:pPr lvl="0" algn="ctr" rtl="1"/>
            <a:r>
              <a:rPr lang="ar-SA" sz="2800" b="1" dirty="0">
                <a:solidFill>
                  <a:srgbClr val="000000"/>
                </a:solidFill>
                <a:latin typeface="Traditional Arabic" pitchFamily="18" charset="-78"/>
                <a:cs typeface="Traditional Arabic" pitchFamily="18" charset="-78"/>
              </a:rPr>
              <a:t>مشغل الوسائط</a:t>
            </a:r>
            <a:endParaRPr kumimoji="0" lang="ar-SA" sz="2400" b="0" i="0" u="none" strike="noStrike" cap="none" normalizeH="0" baseline="0" dirty="0">
              <a:ln>
                <a:noFill/>
              </a:ln>
              <a:solidFill>
                <a:schemeClr val="tx1"/>
              </a:solidFill>
              <a:effectLst/>
              <a:latin typeface="Arial" pitchFamily="34" charset="0"/>
            </a:endParaRPr>
          </a:p>
        </p:txBody>
      </p:sp>
      <p:sp>
        <p:nvSpPr>
          <p:cNvPr id="10" name="شكل بيضاوي 9">
            <a:extLst>
              <a:ext uri="{FF2B5EF4-FFF2-40B4-BE49-F238E27FC236}">
                <a16:creationId xmlns:a16="http://schemas.microsoft.com/office/drawing/2014/main" id="{30AF17C6-0050-4C8B-8DFA-29B9F8CCE705}"/>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
        <p:nvSpPr>
          <p:cNvPr id="11" name="Rectangle 2">
            <a:extLst>
              <a:ext uri="{FF2B5EF4-FFF2-40B4-BE49-F238E27FC236}">
                <a16:creationId xmlns:a16="http://schemas.microsoft.com/office/drawing/2014/main" id="{54D72B88-5E20-41D9-B8A1-730E39990A9D}"/>
              </a:ext>
            </a:extLst>
          </p:cNvPr>
          <p:cNvSpPr txBox="1">
            <a:spLocks noChangeArrowheads="1"/>
          </p:cNvSpPr>
          <p:nvPr/>
        </p:nvSpPr>
        <p:spPr>
          <a:xfrm>
            <a:off x="762000" y="1021419"/>
            <a:ext cx="7467600" cy="715962"/>
          </a:xfrm>
          <a:prstGeom prst="round2DiagRect">
            <a:avLst/>
          </a:prstGeom>
        </p:spPr>
        <p:style>
          <a:lnRef idx="2">
            <a:schemeClr val="accent1"/>
          </a:lnRef>
          <a:fillRef idx="1">
            <a:schemeClr val="lt1"/>
          </a:fillRef>
          <a:effectRef idx="0">
            <a:schemeClr val="accent1"/>
          </a:effectRef>
          <a:fontRef idx="minor">
            <a:schemeClr val="dk1"/>
          </a:fontRef>
        </p:style>
        <p:txBody>
          <a:bodyPr vert="horz" anchor="b">
            <a:normAutofit/>
          </a:bodyPr>
          <a:lstStyle>
            <a:lvl1pPr algn="l" rtl="1" eaLnBrk="1" latinLnBrk="0" hangingPunct="1">
              <a:spcBef>
                <a:spcPct val="0"/>
              </a:spcBef>
              <a:buNone/>
              <a:defRPr kumimoji="0" sz="3000" b="0" i="0" u="none" kern="1200" cap="small"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auto">
              <a:spcAft>
                <a:spcPts val="0"/>
              </a:spcAft>
            </a:pPr>
            <a:r>
              <a:rPr lang="ar-SA" dirty="0">
                <a:solidFill>
                  <a:srgbClr val="C00000"/>
                </a:solidFill>
                <a:latin typeface="Traditional Arabic" pitchFamily="18" charset="-78"/>
                <a:cs typeface="SKR HEAD1" pitchFamily="2" charset="-78"/>
              </a:rPr>
              <a:t>الوسائط</a:t>
            </a:r>
            <a:r>
              <a:rPr lang="ar-SA" dirty="0">
                <a:latin typeface="Traditional Arabic" pitchFamily="18" charset="-78"/>
                <a:cs typeface="SKR HEAD1" pitchFamily="2" charset="-78"/>
              </a:rPr>
              <a:t>: كل ما تستخدمه في مشروعك من صوت أو صورة أو فيديو.</a:t>
            </a:r>
          </a:p>
        </p:txBody>
      </p:sp>
      <p:pic>
        <p:nvPicPr>
          <p:cNvPr id="22530" name="Picture 2" descr="Windows-media-player icon">
            <a:extLst>
              <a:ext uri="{FF2B5EF4-FFF2-40B4-BE49-F238E27FC236}">
                <a16:creationId xmlns:a16="http://schemas.microsoft.com/office/drawing/2014/main" id="{36336254-FDBE-4E5A-80E6-CADDEEC457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267394"/>
            <a:ext cx="609600" cy="60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9723929"/>
      </p:ext>
    </p:extLst>
  </p:cSld>
  <p:clrMapOvr>
    <a:overrideClrMapping bg1="lt1" tx1="dk1" bg2="lt2" tx2="dk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EE9FB415-FB6F-47C5-8E05-F74CB7539C5C}"/>
              </a:ext>
            </a:extLst>
          </p:cNvPr>
          <p:cNvPicPr>
            <a:picLocks noChangeAspect="1"/>
          </p:cNvPicPr>
          <p:nvPr/>
        </p:nvPicPr>
        <p:blipFill>
          <a:blip r:embed="rId4"/>
          <a:stretch>
            <a:fillRect/>
          </a:stretch>
        </p:blipFill>
        <p:spPr>
          <a:xfrm>
            <a:off x="457200" y="2011362"/>
            <a:ext cx="7696200" cy="3952912"/>
          </a:xfrm>
          <a:prstGeom prst="rect">
            <a:avLst/>
          </a:prstGeom>
        </p:spPr>
      </p:pic>
      <p:sp>
        <p:nvSpPr>
          <p:cNvPr id="12290" name="Rectangle 2"/>
          <p:cNvSpPr>
            <a:spLocks noGrp="1" noChangeArrowheads="1"/>
          </p:cNvSpPr>
          <p:nvPr>
            <p:ph type="title"/>
          </p:nvPr>
        </p:nvSpPr>
        <p:spPr>
          <a:xfrm>
            <a:off x="457200" y="274638"/>
            <a:ext cx="7467600" cy="715962"/>
          </a:xfrm>
          <a:prstGeom prst="round2DiagRect">
            <a:avLst/>
          </a:prstGeom>
        </p:spPr>
        <p:style>
          <a:lnRef idx="2">
            <a:schemeClr val="accent1"/>
          </a:lnRef>
          <a:fillRef idx="1">
            <a:schemeClr val="lt1"/>
          </a:fillRef>
          <a:effectRef idx="0">
            <a:schemeClr val="accent1"/>
          </a:effectRef>
          <a:fontRef idx="minor">
            <a:schemeClr val="dk1"/>
          </a:fontRef>
        </p:style>
        <p:txBody>
          <a:bodyPr/>
          <a:lstStyle/>
          <a:p>
            <a:pPr algn="ctr"/>
            <a:r>
              <a:rPr lang="ar-SA" dirty="0">
                <a:latin typeface="Traditional Arabic" pitchFamily="18" charset="-78"/>
                <a:cs typeface="SKR HEAD1" pitchFamily="2" charset="-78"/>
              </a:rPr>
              <a:t>محرر البرنامج - المسارات</a:t>
            </a:r>
          </a:p>
        </p:txBody>
      </p:sp>
      <p:sp>
        <p:nvSpPr>
          <p:cNvPr id="7" name="وسيلة شرح مستطيلة مستديرة الزوايا 5">
            <a:extLst>
              <a:ext uri="{FF2B5EF4-FFF2-40B4-BE49-F238E27FC236}">
                <a16:creationId xmlns:a16="http://schemas.microsoft.com/office/drawing/2014/main" id="{366671C1-D936-4A71-A9C0-85966DBEFA55}"/>
              </a:ext>
            </a:extLst>
          </p:cNvPr>
          <p:cNvSpPr/>
          <p:nvPr/>
        </p:nvSpPr>
        <p:spPr bwMode="auto">
          <a:xfrm>
            <a:off x="1638300" y="1295400"/>
            <a:ext cx="2667000" cy="715962"/>
          </a:xfrm>
          <a:prstGeom prst="wedgeRoundRectCallout">
            <a:avLst>
              <a:gd name="adj1" fmla="val -37976"/>
              <a:gd name="adj2" fmla="val 109230"/>
              <a:gd name="adj3" fmla="val 16667"/>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1" anchor="t" anchorCtr="0" compatLnSpc="1">
            <a:prstTxWarp prst="textNoShape">
              <a:avLst/>
            </a:prstTxWarp>
          </a:bodyPr>
          <a:lstStyle/>
          <a:p>
            <a:pPr lvl="0" algn="ctr" rtl="1"/>
            <a:r>
              <a:rPr lang="ar-SA" sz="2800" b="1" dirty="0">
                <a:solidFill>
                  <a:srgbClr val="000000"/>
                </a:solidFill>
                <a:latin typeface="Traditional Arabic" pitchFamily="18" charset="-78"/>
                <a:cs typeface="Traditional Arabic" pitchFamily="18" charset="-78"/>
              </a:rPr>
              <a:t>محتويات مكتبة الوسائط</a:t>
            </a:r>
            <a:endParaRPr kumimoji="0" lang="ar-SA" sz="2400" b="0" i="0" u="none" strike="noStrike" cap="none" normalizeH="0" baseline="0" dirty="0">
              <a:ln>
                <a:noFill/>
              </a:ln>
              <a:solidFill>
                <a:schemeClr val="tx1"/>
              </a:solidFill>
              <a:effectLst/>
              <a:latin typeface="Arial" pitchFamily="34" charset="0"/>
            </a:endParaRPr>
          </a:p>
        </p:txBody>
      </p:sp>
      <p:sp>
        <p:nvSpPr>
          <p:cNvPr id="8" name="وسيلة شرح مستطيلة مستديرة الزوايا 5">
            <a:extLst>
              <a:ext uri="{FF2B5EF4-FFF2-40B4-BE49-F238E27FC236}">
                <a16:creationId xmlns:a16="http://schemas.microsoft.com/office/drawing/2014/main" id="{B2380984-A159-442F-87EB-37D63EE7FBA8}"/>
              </a:ext>
            </a:extLst>
          </p:cNvPr>
          <p:cNvSpPr/>
          <p:nvPr/>
        </p:nvSpPr>
        <p:spPr bwMode="auto">
          <a:xfrm>
            <a:off x="5867400" y="1501157"/>
            <a:ext cx="2667000" cy="715962"/>
          </a:xfrm>
          <a:prstGeom prst="wedgeRoundRectCallout">
            <a:avLst>
              <a:gd name="adj1" fmla="val -37976"/>
              <a:gd name="adj2" fmla="val 109230"/>
              <a:gd name="adj3" fmla="val 16667"/>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1" anchor="t" anchorCtr="0" compatLnSpc="1">
            <a:prstTxWarp prst="textNoShape">
              <a:avLst/>
            </a:prstTxWarp>
          </a:bodyPr>
          <a:lstStyle/>
          <a:p>
            <a:pPr lvl="0" algn="ctr" rtl="1"/>
            <a:r>
              <a:rPr lang="ar-SA" sz="2800" b="1" dirty="0">
                <a:solidFill>
                  <a:srgbClr val="000000"/>
                </a:solidFill>
                <a:latin typeface="Traditional Arabic" pitchFamily="18" charset="-78"/>
                <a:cs typeface="Traditional Arabic" pitchFamily="18" charset="-78"/>
              </a:rPr>
              <a:t>معاينة الوسائط</a:t>
            </a:r>
            <a:endParaRPr kumimoji="0" lang="ar-SA" sz="2400" b="0" i="0" u="none" strike="noStrike" cap="none" normalizeH="0" baseline="0" dirty="0">
              <a:ln>
                <a:noFill/>
              </a:ln>
              <a:solidFill>
                <a:schemeClr val="tx1"/>
              </a:solidFill>
              <a:effectLst/>
              <a:latin typeface="Arial" pitchFamily="34" charset="0"/>
            </a:endParaRPr>
          </a:p>
        </p:txBody>
      </p:sp>
      <p:sp>
        <p:nvSpPr>
          <p:cNvPr id="9" name="وسيلة شرح على شكل سحابة 6">
            <a:extLst>
              <a:ext uri="{FF2B5EF4-FFF2-40B4-BE49-F238E27FC236}">
                <a16:creationId xmlns:a16="http://schemas.microsoft.com/office/drawing/2014/main" id="{E6B73EB1-6A19-4166-9A04-20381AFCB979}"/>
              </a:ext>
            </a:extLst>
          </p:cNvPr>
          <p:cNvSpPr/>
          <p:nvPr/>
        </p:nvSpPr>
        <p:spPr bwMode="auto">
          <a:xfrm>
            <a:off x="4038600" y="3001537"/>
            <a:ext cx="2209800" cy="1752600"/>
          </a:xfrm>
          <a:prstGeom prst="cloudCallout">
            <a:avLst>
              <a:gd name="adj1" fmla="val -112763"/>
              <a:gd name="adj2" fmla="val 58572"/>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1"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SA" sz="2000" b="1" i="0" u="none" strike="noStrike" cap="none" normalizeH="0" dirty="0">
                <a:ln>
                  <a:noFill/>
                </a:ln>
                <a:solidFill>
                  <a:schemeClr val="tx1"/>
                </a:solidFill>
                <a:effectLst/>
                <a:latin typeface="Traditional Arabic" pitchFamily="18" charset="-78"/>
                <a:cs typeface="Traditional Arabic" pitchFamily="18" charset="-78"/>
              </a:rPr>
              <a:t>يمكنك إضافة أي كليب إلى خط الزمن بمجرد سحبه و إسقاطه</a:t>
            </a:r>
            <a:endParaRPr kumimoji="0" lang="ar-SA" sz="2000" b="1" i="0" u="none" strike="noStrike" cap="none" normalizeH="0" baseline="0" dirty="0">
              <a:ln>
                <a:noFill/>
              </a:ln>
              <a:solidFill>
                <a:schemeClr val="tx1"/>
              </a:solidFill>
              <a:effectLst/>
              <a:latin typeface="Traditional Arabic" pitchFamily="18" charset="-78"/>
              <a:cs typeface="Traditional Arabic" pitchFamily="18" charset="-78"/>
            </a:endParaRPr>
          </a:p>
        </p:txBody>
      </p:sp>
      <p:sp>
        <p:nvSpPr>
          <p:cNvPr id="10" name="شكل بيضاوي 9">
            <a:extLst>
              <a:ext uri="{FF2B5EF4-FFF2-40B4-BE49-F238E27FC236}">
                <a16:creationId xmlns:a16="http://schemas.microsoft.com/office/drawing/2014/main" id="{55B030C0-61A9-4BD9-9DF0-F29551F8C854}"/>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Tree>
    <p:extLst>
      <p:ext uri="{BB962C8B-B14F-4D97-AF65-F5344CB8AC3E}">
        <p14:creationId xmlns:p14="http://schemas.microsoft.com/office/powerpoint/2010/main" val="41780961"/>
      </p:ext>
    </p:extLst>
  </p:cSld>
  <p:clrMapOvr>
    <a:overrideClrMapping bg1="lt1" tx1="dk1" bg2="lt2" tx2="dk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600200" y="228600"/>
            <a:ext cx="6448425" cy="731838"/>
          </a:xfrm>
          <a:prstGeom prst="roundRect">
            <a:avLst/>
          </a:prstGeom>
        </p:spPr>
        <p:style>
          <a:lnRef idx="2">
            <a:schemeClr val="accent1"/>
          </a:lnRef>
          <a:fillRef idx="1">
            <a:schemeClr val="lt1"/>
          </a:fillRef>
          <a:effectRef idx="0">
            <a:schemeClr val="accent1"/>
          </a:effectRef>
          <a:fontRef idx="minor">
            <a:schemeClr val="dk1"/>
          </a:fontRef>
        </p:style>
        <p:txBody>
          <a:bodyPr/>
          <a:lstStyle/>
          <a:p>
            <a:pPr algn="ctr"/>
            <a:r>
              <a:rPr lang="ar-SA" b="1" dirty="0">
                <a:latin typeface="Traditional Arabic" pitchFamily="18" charset="-78"/>
                <a:cs typeface="Traditional Arabic" pitchFamily="18" charset="-78"/>
              </a:rPr>
              <a:t>المسجل</a:t>
            </a:r>
          </a:p>
        </p:txBody>
      </p:sp>
      <p:sp>
        <p:nvSpPr>
          <p:cNvPr id="9" name="مستطيل ذو زوايا قطرية مستديرة 8"/>
          <p:cNvSpPr/>
          <p:nvPr/>
        </p:nvSpPr>
        <p:spPr bwMode="auto">
          <a:xfrm>
            <a:off x="609600" y="1371600"/>
            <a:ext cx="7848600" cy="2133600"/>
          </a:xfrm>
          <a:prstGeom prst="round2Diag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1"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SA" sz="2000" b="1" i="0" u="none" strike="noStrike" cap="none" normalizeH="0" baseline="0" dirty="0">
                <a:ln>
                  <a:noFill/>
                </a:ln>
                <a:solidFill>
                  <a:schemeClr val="tx1"/>
                </a:solidFill>
                <a:effectLst/>
                <a:latin typeface="Traditional Arabic" pitchFamily="18" charset="-78"/>
                <a:cs typeface="Traditional Arabic" pitchFamily="18" charset="-78"/>
              </a:rPr>
              <a:t>المسجل</a:t>
            </a:r>
            <a:r>
              <a:rPr lang="ar-SA" sz="2000" b="1" dirty="0">
                <a:latin typeface="Traditional Arabic" pitchFamily="18" charset="-78"/>
                <a:cs typeface="Traditional Arabic" pitchFamily="18" charset="-78"/>
              </a:rPr>
              <a:t>:</a:t>
            </a:r>
          </a:p>
          <a:p>
            <a:pPr marL="0" marR="0" indent="0" algn="r" defTabSz="914400" rtl="1" eaLnBrk="1" fontAlgn="base" latinLnBrk="0" hangingPunct="1">
              <a:lnSpc>
                <a:spcPct val="100000"/>
              </a:lnSpc>
              <a:spcBef>
                <a:spcPct val="0"/>
              </a:spcBef>
              <a:spcAft>
                <a:spcPct val="0"/>
              </a:spcAft>
              <a:buClrTx/>
              <a:buSzTx/>
              <a:tabLst/>
            </a:pPr>
            <a:r>
              <a:rPr kumimoji="0" lang="ar-SA" sz="2000" b="1" i="0" u="none" strike="noStrike" cap="none" normalizeH="0" dirty="0">
                <a:ln>
                  <a:noFill/>
                </a:ln>
                <a:solidFill>
                  <a:schemeClr val="tx1"/>
                </a:solidFill>
                <a:effectLst/>
                <a:latin typeface="Traditional Arabic" pitchFamily="18" charset="-78"/>
                <a:cs typeface="Traditional Arabic" pitchFamily="18" charset="-78"/>
              </a:rPr>
              <a:t> تسجيل كل ما يدور على الشاشة بما فيها:</a:t>
            </a:r>
          </a:p>
          <a:p>
            <a:pPr marL="0" marR="0" indent="0" algn="r" defTabSz="914400" rtl="1" eaLnBrk="1" fontAlgn="base" latinLnBrk="0" hangingPunct="1">
              <a:lnSpc>
                <a:spcPct val="100000"/>
              </a:lnSpc>
              <a:spcBef>
                <a:spcPct val="0"/>
              </a:spcBef>
              <a:spcAft>
                <a:spcPct val="0"/>
              </a:spcAft>
              <a:buClrTx/>
              <a:buSzTx/>
              <a:buFont typeface="Wingdings" pitchFamily="2" charset="2"/>
              <a:buChar char="§"/>
              <a:tabLst/>
            </a:pPr>
            <a:r>
              <a:rPr kumimoji="0" lang="ar-SA" sz="2000" b="1" i="0" u="none" strike="noStrike" cap="none" normalizeH="0" dirty="0">
                <a:ln>
                  <a:noFill/>
                </a:ln>
                <a:solidFill>
                  <a:schemeClr val="tx1"/>
                </a:solidFill>
                <a:effectLst/>
                <a:latin typeface="Traditional Arabic" pitchFamily="18" charset="-78"/>
                <a:cs typeface="Traditional Arabic" pitchFamily="18" charset="-78"/>
              </a:rPr>
              <a:t> حركة الفأرة </a:t>
            </a:r>
          </a:p>
          <a:p>
            <a:pPr marL="0" marR="0" indent="0" algn="r" defTabSz="914400" rtl="1" eaLnBrk="1" fontAlgn="base" latinLnBrk="0" hangingPunct="1">
              <a:lnSpc>
                <a:spcPct val="100000"/>
              </a:lnSpc>
              <a:spcBef>
                <a:spcPct val="0"/>
              </a:spcBef>
              <a:spcAft>
                <a:spcPct val="0"/>
              </a:spcAft>
              <a:buClrTx/>
              <a:buSzTx/>
              <a:buFont typeface="Wingdings" pitchFamily="2" charset="2"/>
              <a:buChar char="§"/>
              <a:tabLst/>
            </a:pPr>
            <a:r>
              <a:rPr kumimoji="0" lang="ar-SA" sz="2000" b="1" i="0" u="none" strike="noStrike" cap="none" normalizeH="0" dirty="0">
                <a:ln>
                  <a:noFill/>
                </a:ln>
                <a:solidFill>
                  <a:schemeClr val="tx1"/>
                </a:solidFill>
                <a:effectLst/>
                <a:latin typeface="Traditional Arabic" pitchFamily="18" charset="-78"/>
                <a:cs typeface="Traditional Arabic" pitchFamily="18" charset="-78"/>
              </a:rPr>
              <a:t> و مواقع الإنترنت المفتوحة </a:t>
            </a:r>
          </a:p>
          <a:p>
            <a:pPr marL="0" marR="0" indent="0" algn="r" defTabSz="914400" rtl="1" eaLnBrk="1" fontAlgn="base" latinLnBrk="0" hangingPunct="1">
              <a:lnSpc>
                <a:spcPct val="100000"/>
              </a:lnSpc>
              <a:spcBef>
                <a:spcPct val="0"/>
              </a:spcBef>
              <a:spcAft>
                <a:spcPct val="0"/>
              </a:spcAft>
              <a:buClrTx/>
              <a:buSzTx/>
              <a:buFont typeface="Wingdings" pitchFamily="2" charset="2"/>
              <a:buChar char="§"/>
              <a:tabLst/>
            </a:pPr>
            <a:r>
              <a:rPr kumimoji="0" lang="ar-SA" sz="2000" b="1" i="0" u="none" strike="noStrike" cap="none" normalizeH="0" dirty="0">
                <a:ln>
                  <a:noFill/>
                </a:ln>
                <a:solidFill>
                  <a:schemeClr val="tx1"/>
                </a:solidFill>
                <a:effectLst/>
                <a:latin typeface="Traditional Arabic" pitchFamily="18" charset="-78"/>
                <a:cs typeface="Traditional Arabic" pitchFamily="18" charset="-78"/>
              </a:rPr>
              <a:t> و قوائم البرامج التي تستخ</a:t>
            </a:r>
            <a:r>
              <a:rPr lang="ar-SA" sz="2000" b="1" dirty="0">
                <a:latin typeface="Traditional Arabic" pitchFamily="18" charset="-78"/>
                <a:cs typeface="Traditional Arabic" pitchFamily="18" charset="-78"/>
              </a:rPr>
              <a:t>د</a:t>
            </a:r>
            <a:r>
              <a:rPr kumimoji="0" lang="ar-SA" sz="2000" b="1" i="0" u="none" strike="noStrike" cap="none" normalizeH="0" dirty="0">
                <a:ln>
                  <a:noFill/>
                </a:ln>
                <a:solidFill>
                  <a:schemeClr val="tx1"/>
                </a:solidFill>
                <a:effectLst/>
                <a:latin typeface="Traditional Arabic" pitchFamily="18" charset="-78"/>
                <a:cs typeface="Traditional Arabic" pitchFamily="18" charset="-78"/>
              </a:rPr>
              <a:t>مها </a:t>
            </a:r>
          </a:p>
          <a:p>
            <a:pPr marL="0" marR="0" indent="0" algn="r" defTabSz="914400" rtl="1" eaLnBrk="1" fontAlgn="base" latinLnBrk="0" hangingPunct="1">
              <a:lnSpc>
                <a:spcPct val="100000"/>
              </a:lnSpc>
              <a:spcBef>
                <a:spcPct val="0"/>
              </a:spcBef>
              <a:spcAft>
                <a:spcPct val="0"/>
              </a:spcAft>
              <a:buClrTx/>
              <a:buSzTx/>
              <a:buFont typeface="Wingdings" pitchFamily="2" charset="2"/>
              <a:buChar char="§"/>
              <a:tabLst/>
            </a:pPr>
            <a:r>
              <a:rPr lang="ar-SA" sz="2000" b="1" dirty="0">
                <a:latin typeface="Traditional Arabic" pitchFamily="18" charset="-78"/>
                <a:cs typeface="Traditional Arabic" pitchFamily="18" charset="-78"/>
              </a:rPr>
              <a:t> </a:t>
            </a:r>
            <a:r>
              <a:rPr kumimoji="0" lang="ar-SA" sz="2000" b="1" i="0" u="none" strike="noStrike" cap="none" normalizeH="0" dirty="0">
                <a:ln>
                  <a:noFill/>
                </a:ln>
                <a:solidFill>
                  <a:schemeClr val="tx1"/>
                </a:solidFill>
                <a:effectLst/>
                <a:latin typeface="Traditional Arabic" pitchFamily="18" charset="-78"/>
                <a:cs typeface="Traditional Arabic" pitchFamily="18" charset="-78"/>
              </a:rPr>
              <a:t>و الكتابة </a:t>
            </a:r>
            <a:r>
              <a:rPr lang="ar-SA" sz="2000" b="1" dirty="0">
                <a:latin typeface="Traditional Arabic" pitchFamily="18" charset="-78"/>
                <a:cs typeface="Traditional Arabic" pitchFamily="18" charset="-78"/>
              </a:rPr>
              <a:t>...</a:t>
            </a:r>
            <a:endParaRPr kumimoji="0" lang="ar-SA" sz="2000" b="1" i="0" u="none" strike="noStrike" cap="none" normalizeH="0" baseline="0" dirty="0">
              <a:ln>
                <a:noFill/>
              </a:ln>
              <a:solidFill>
                <a:schemeClr val="tx1"/>
              </a:solidFill>
              <a:effectLst/>
              <a:latin typeface="Traditional Arabic" pitchFamily="18" charset="-78"/>
              <a:cs typeface="Traditional Arabic" pitchFamily="18" charset="-78"/>
            </a:endParaRPr>
          </a:p>
        </p:txBody>
      </p:sp>
      <p:pic>
        <p:nvPicPr>
          <p:cNvPr id="6" name="Picture 7" descr="C:\Users\jmfenty\AppData\Local\Microsoft\Windows\Temporary Internet Files\Content.IE5\OWFE3S7Y\MPj04017920000[1].jpg"/>
          <p:cNvPicPr>
            <a:picLocks noChangeAspect="1" noChangeArrowheads="1"/>
          </p:cNvPicPr>
          <p:nvPr/>
        </p:nvPicPr>
        <p:blipFill>
          <a:blip r:embed="rId3" cstate="print"/>
          <a:srcRect/>
          <a:stretch>
            <a:fillRect/>
          </a:stretch>
        </p:blipFill>
        <p:spPr bwMode="auto">
          <a:xfrm>
            <a:off x="914400" y="1600200"/>
            <a:ext cx="1285213" cy="1552575"/>
          </a:xfrm>
          <a:prstGeom prst="rect">
            <a:avLst/>
          </a:prstGeom>
          <a:noFill/>
          <a:ln w="9525">
            <a:noFill/>
            <a:miter lim="800000"/>
            <a:headEnd/>
            <a:tailEnd/>
          </a:ln>
        </p:spPr>
      </p:pic>
      <p:pic>
        <p:nvPicPr>
          <p:cNvPr id="2" name="صورة 1">
            <a:extLst>
              <a:ext uri="{FF2B5EF4-FFF2-40B4-BE49-F238E27FC236}">
                <a16:creationId xmlns:a16="http://schemas.microsoft.com/office/drawing/2014/main" id="{75422474-B359-45B3-8933-70DC410CDE92}"/>
              </a:ext>
            </a:extLst>
          </p:cNvPr>
          <p:cNvPicPr>
            <a:picLocks noChangeAspect="1"/>
          </p:cNvPicPr>
          <p:nvPr/>
        </p:nvPicPr>
        <p:blipFill>
          <a:blip r:embed="rId4"/>
          <a:stretch>
            <a:fillRect/>
          </a:stretch>
        </p:blipFill>
        <p:spPr>
          <a:xfrm>
            <a:off x="380999" y="4180585"/>
            <a:ext cx="7881705" cy="2448815"/>
          </a:xfrm>
          <a:prstGeom prst="rect">
            <a:avLst/>
          </a:prstGeom>
          <a:ln>
            <a:noFill/>
          </a:ln>
          <a:effectLst>
            <a:softEdge rad="112500"/>
          </a:effectLst>
        </p:spPr>
      </p:pic>
      <p:sp>
        <p:nvSpPr>
          <p:cNvPr id="7" name="شكل بيضاوي 6">
            <a:extLst>
              <a:ext uri="{FF2B5EF4-FFF2-40B4-BE49-F238E27FC236}">
                <a16:creationId xmlns:a16="http://schemas.microsoft.com/office/drawing/2014/main" id="{5F177C05-CA3B-4A28-8741-D8B6AF163DE5}"/>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وان 1"/>
          <p:cNvSpPr>
            <a:spLocks noGrp="1"/>
          </p:cNvSpPr>
          <p:nvPr>
            <p:ph type="title"/>
          </p:nvPr>
        </p:nvSpPr>
        <p:spPr>
          <a:xfrm>
            <a:off x="609600" y="342900"/>
            <a:ext cx="7772400" cy="685800"/>
          </a:xfrm>
          <a:prstGeom prst="round2DiagRect">
            <a:avLst/>
          </a:prstGeom>
        </p:spPr>
        <p:style>
          <a:lnRef idx="2">
            <a:schemeClr val="accent1"/>
          </a:lnRef>
          <a:fillRef idx="1">
            <a:schemeClr val="lt1"/>
          </a:fillRef>
          <a:effectRef idx="0">
            <a:schemeClr val="accent1"/>
          </a:effectRef>
          <a:fontRef idx="minor">
            <a:schemeClr val="dk1"/>
          </a:fontRef>
        </p:style>
        <p:txBody>
          <a:bodyPr rtlCol="1" anchor="ctr"/>
          <a:lstStyle/>
          <a:p>
            <a:pPr algn="ctr">
              <a:spcBef>
                <a:spcPts val="0"/>
              </a:spcBef>
            </a:pPr>
            <a:r>
              <a:rPr lang="ar-SA" sz="2800" b="1" dirty="0">
                <a:solidFill>
                  <a:prstClr val="black"/>
                </a:solidFill>
                <a:latin typeface="Traditional Arabic" panose="02020603050405020304" pitchFamily="18" charset="-78"/>
                <a:ea typeface="BoutrosART" panose="020A0503020102020204" pitchFamily="18" charset="-78"/>
                <a:cs typeface="Traditional Arabic" panose="02020603050405020304" pitchFamily="18" charset="-78"/>
              </a:rPr>
              <a:t>التعريف بمقر الدورة ووقتها</a:t>
            </a:r>
          </a:p>
        </p:txBody>
      </p:sp>
      <p:pic>
        <p:nvPicPr>
          <p:cNvPr id="67586" name="Picture 2" descr="http://www.mexicanchamber.org/images/hand_shake.jpg"/>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3428992" y="1528755"/>
            <a:ext cx="2214578" cy="3881446"/>
          </a:xfrm>
          <a:prstGeom prst="rect">
            <a:avLst/>
          </a:prstGeom>
          <a:ln>
            <a:noFill/>
          </a:ln>
          <a:effectLst>
            <a:softEdge rad="112500"/>
          </a:effectLst>
        </p:spPr>
      </p:pic>
      <p:sp>
        <p:nvSpPr>
          <p:cNvPr id="5" name="عنوان 1"/>
          <p:cNvSpPr txBox="1">
            <a:spLocks/>
          </p:cNvSpPr>
          <p:nvPr/>
        </p:nvSpPr>
        <p:spPr bwMode="auto">
          <a:xfrm>
            <a:off x="5648332" y="1524000"/>
            <a:ext cx="2886068" cy="3737441"/>
          </a:xfrm>
          <a:prstGeom prst="round2DiagRect">
            <a:avLst/>
          </a:prstGeom>
        </p:spPr>
        <p:style>
          <a:lnRef idx="2">
            <a:schemeClr val="accent1"/>
          </a:lnRef>
          <a:fillRef idx="1">
            <a:schemeClr val="lt1"/>
          </a:fillRef>
          <a:effectRef idx="0">
            <a:schemeClr val="accent1"/>
          </a:effectRef>
          <a:fontRef idx="minor">
            <a:schemeClr val="dk1"/>
          </a:fontRef>
        </p:style>
        <p:txBody>
          <a:bodyPr rtlCol="1" anchor="ctr"/>
          <a:lstStyle>
            <a:defPPr>
              <a:defRPr lang="en-US"/>
            </a:defPPr>
            <a:lvl1pPr marL="0" marR="0" lvl="0" indent="0" algn="r" defTabSz="914400" rtl="1" eaLnBrk="1" fontAlgn="auto" latinLnBrk="0" hangingPunct="1">
              <a:lnSpc>
                <a:spcPct val="100000"/>
              </a:lnSpc>
              <a:spcBef>
                <a:spcPts val="0"/>
              </a:spcBef>
              <a:spcAft>
                <a:spcPts val="0"/>
              </a:spcAft>
              <a:buClrTx/>
              <a:buSzTx/>
              <a:buFontTx/>
              <a:buNone/>
              <a:tabLst/>
              <a:defRPr kumimoji="0" sz="2800" b="1" i="0" u="none" strike="noStrike" cap="small" spc="0" normalizeH="0" baseline="0">
                <a:ln>
                  <a:noFill/>
                </a:ln>
                <a:solidFill>
                  <a:prstClr val="black"/>
                </a:solidFill>
                <a:effectLst/>
                <a:uLnTx/>
                <a:uFillTx/>
                <a:latin typeface="Traditional Arabic" panose="02020603050405020304" pitchFamily="18" charset="-78"/>
                <a:ea typeface="BoutrosART" panose="020A0503020102020204" pitchFamily="18" charset="-78"/>
                <a:cs typeface="Traditional Arabic" panose="02020603050405020304" pitchFamily="18" charset="-78"/>
              </a:defRPr>
            </a:lvl1pPr>
          </a:lstStyle>
          <a:p>
            <a:r>
              <a:rPr lang="ar-SA" dirty="0"/>
              <a:t>القاعات.</a:t>
            </a:r>
          </a:p>
          <a:p>
            <a:r>
              <a:rPr lang="ar-SA" dirty="0"/>
              <a:t>الإدارة.</a:t>
            </a:r>
          </a:p>
          <a:p>
            <a:r>
              <a:rPr lang="ar-SA" dirty="0"/>
              <a:t>الوقت</a:t>
            </a:r>
            <a:r>
              <a:rPr lang="en-US" dirty="0"/>
              <a:t>.</a:t>
            </a:r>
            <a:r>
              <a:rPr lang="ar-SA" dirty="0"/>
              <a:t> </a:t>
            </a:r>
          </a:p>
          <a:p>
            <a:r>
              <a:rPr lang="ar-SA" dirty="0"/>
              <a:t>(المحاضرة – الصلاة)</a:t>
            </a:r>
          </a:p>
        </p:txBody>
      </p:sp>
      <p:sp>
        <p:nvSpPr>
          <p:cNvPr id="8" name="عنوان 1"/>
          <p:cNvSpPr txBox="1">
            <a:spLocks/>
          </p:cNvSpPr>
          <p:nvPr/>
        </p:nvSpPr>
        <p:spPr bwMode="auto">
          <a:xfrm>
            <a:off x="609600" y="1624389"/>
            <a:ext cx="2819392" cy="3471738"/>
          </a:xfrm>
          <a:prstGeom prst="round2DiagRect">
            <a:avLst/>
          </a:prstGeom>
        </p:spPr>
        <p:style>
          <a:lnRef idx="2">
            <a:schemeClr val="accent1"/>
          </a:lnRef>
          <a:fillRef idx="1">
            <a:schemeClr val="lt1"/>
          </a:fillRef>
          <a:effectRef idx="0">
            <a:schemeClr val="accent1"/>
          </a:effectRef>
          <a:fontRef idx="minor">
            <a:schemeClr val="dk1"/>
          </a:fontRef>
        </p:style>
        <p:txBody>
          <a:bodyPr rtlCol="1" anchor="ctr"/>
          <a:lstStyle>
            <a:defPPr>
              <a:defRPr lang="en-US"/>
            </a:defPPr>
            <a:lvl1pPr marL="0" marR="0" lvl="0" indent="0" algn="r" defTabSz="914400" rtl="1" eaLnBrk="1" fontAlgn="auto" latinLnBrk="0" hangingPunct="1">
              <a:lnSpc>
                <a:spcPct val="100000"/>
              </a:lnSpc>
              <a:spcBef>
                <a:spcPts val="0"/>
              </a:spcBef>
              <a:spcAft>
                <a:spcPts val="0"/>
              </a:spcAft>
              <a:buClrTx/>
              <a:buSzTx/>
              <a:buFontTx/>
              <a:buNone/>
              <a:tabLst/>
              <a:defRPr kumimoji="0" sz="2800" b="1" i="0" u="none" strike="noStrike" cap="small" spc="0" normalizeH="0" baseline="0">
                <a:ln>
                  <a:noFill/>
                </a:ln>
                <a:solidFill>
                  <a:prstClr val="black"/>
                </a:solidFill>
                <a:effectLst/>
                <a:uLnTx/>
                <a:uFillTx/>
                <a:latin typeface="Traditional Arabic" panose="02020603050405020304" pitchFamily="18" charset="-78"/>
                <a:ea typeface="BoutrosART" panose="020A0503020102020204" pitchFamily="18" charset="-78"/>
                <a:cs typeface="Traditional Arabic" panose="02020603050405020304" pitchFamily="18" charset="-78"/>
              </a:defRPr>
            </a:lvl1pPr>
          </a:lstStyle>
          <a:p>
            <a:r>
              <a:rPr lang="ar-SA" sz="3200" dirty="0"/>
              <a:t>المرافق الصحية</a:t>
            </a:r>
          </a:p>
          <a:p>
            <a:r>
              <a:rPr lang="ar-SA" sz="3200" dirty="0"/>
              <a:t>البوفيه.</a:t>
            </a:r>
          </a:p>
        </p:txBody>
      </p:sp>
      <p:sp>
        <p:nvSpPr>
          <p:cNvPr id="6" name="شكل بيضاوي 5">
            <a:extLst>
              <a:ext uri="{FF2B5EF4-FFF2-40B4-BE49-F238E27FC236}">
                <a16:creationId xmlns:a16="http://schemas.microsoft.com/office/drawing/2014/main" id="{6D216EC9-E034-4805-BE0F-B411B5F7B2F7}"/>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pic>
        <p:nvPicPr>
          <p:cNvPr id="3" name="صورة 2">
            <a:extLst>
              <a:ext uri="{FF2B5EF4-FFF2-40B4-BE49-F238E27FC236}">
                <a16:creationId xmlns:a16="http://schemas.microsoft.com/office/drawing/2014/main" id="{A93B5681-58EB-456C-A66A-FA5F188CC9C5}"/>
              </a:ext>
            </a:extLst>
          </p:cNvPr>
          <p:cNvPicPr>
            <a:picLocks noChangeAspect="1"/>
          </p:cNvPicPr>
          <p:nvPr/>
        </p:nvPicPr>
        <p:blipFill>
          <a:blip r:embed="rId5"/>
          <a:stretch>
            <a:fillRect/>
          </a:stretch>
        </p:blipFill>
        <p:spPr>
          <a:xfrm>
            <a:off x="599999" y="3962400"/>
            <a:ext cx="1219306" cy="1133727"/>
          </a:xfrm>
          <a:prstGeom prst="rect">
            <a:avLst/>
          </a:prstGeom>
        </p:spPr>
      </p:pic>
      <p:pic>
        <p:nvPicPr>
          <p:cNvPr id="4" name="صورة 3">
            <a:extLst>
              <a:ext uri="{FF2B5EF4-FFF2-40B4-BE49-F238E27FC236}">
                <a16:creationId xmlns:a16="http://schemas.microsoft.com/office/drawing/2014/main" id="{348FCC20-8FA6-44DC-8033-D83A6F3264F1}"/>
              </a:ext>
            </a:extLst>
          </p:cNvPr>
          <p:cNvPicPr>
            <a:picLocks noChangeAspect="1"/>
          </p:cNvPicPr>
          <p:nvPr/>
        </p:nvPicPr>
        <p:blipFill>
          <a:blip r:embed="rId6"/>
          <a:stretch>
            <a:fillRect/>
          </a:stretch>
        </p:blipFill>
        <p:spPr>
          <a:xfrm>
            <a:off x="152400" y="5346256"/>
            <a:ext cx="7848600" cy="1435544"/>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762000" y="152400"/>
            <a:ext cx="7162800" cy="685800"/>
          </a:xfrm>
          <a:prstGeom prst="roundRect">
            <a:avLst/>
          </a:prstGeom>
        </p:spPr>
        <p:style>
          <a:lnRef idx="2">
            <a:schemeClr val="accent1"/>
          </a:lnRef>
          <a:fillRef idx="1">
            <a:schemeClr val="lt1"/>
          </a:fillRef>
          <a:effectRef idx="0">
            <a:schemeClr val="accent1"/>
          </a:effectRef>
          <a:fontRef idx="minor">
            <a:schemeClr val="dk1"/>
          </a:fontRef>
        </p:style>
        <p:txBody>
          <a:bodyPr>
            <a:normAutofit/>
          </a:bodyPr>
          <a:lstStyle/>
          <a:p>
            <a:pPr algn="ctr"/>
            <a:r>
              <a:rPr lang="ar-SA" dirty="0">
                <a:latin typeface="Traditional Arabic" pitchFamily="18" charset="-78"/>
                <a:cs typeface="Traditional Arabic" pitchFamily="18" charset="-78"/>
              </a:rPr>
              <a:t>المسجل</a:t>
            </a:r>
          </a:p>
        </p:txBody>
      </p:sp>
      <p:sp>
        <p:nvSpPr>
          <p:cNvPr id="9" name="مستطيل ذو زوايا قطرية مستديرة 8"/>
          <p:cNvSpPr/>
          <p:nvPr/>
        </p:nvSpPr>
        <p:spPr bwMode="auto">
          <a:xfrm>
            <a:off x="609600" y="1295400"/>
            <a:ext cx="7848600" cy="1219200"/>
          </a:xfrm>
          <a:prstGeom prst="round2Diag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1"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SA" sz="2000" b="1" i="0" u="none" strike="noStrike" cap="none" normalizeH="0" baseline="0" dirty="0">
                <a:ln>
                  <a:noFill/>
                </a:ln>
                <a:solidFill>
                  <a:schemeClr val="tx1"/>
                </a:solidFill>
                <a:effectLst/>
                <a:latin typeface="Traditional Arabic" pitchFamily="18" charset="-78"/>
                <a:cs typeface="Traditional Arabic" pitchFamily="18" charset="-78"/>
              </a:rPr>
              <a:t>قبل البدء باستخدام المسجل</a:t>
            </a:r>
            <a:r>
              <a:rPr lang="ar-SA" sz="2000" b="1" dirty="0">
                <a:latin typeface="Traditional Arabic" pitchFamily="18" charset="-78"/>
                <a:cs typeface="Traditional Arabic" pitchFamily="18" charset="-78"/>
              </a:rPr>
              <a:t>:</a:t>
            </a:r>
          </a:p>
          <a:p>
            <a:pPr marL="0" marR="0" indent="0" algn="r" defTabSz="914400" rtl="1" eaLnBrk="1" fontAlgn="base" latinLnBrk="0" hangingPunct="1">
              <a:lnSpc>
                <a:spcPct val="100000"/>
              </a:lnSpc>
              <a:spcBef>
                <a:spcPct val="0"/>
              </a:spcBef>
              <a:spcAft>
                <a:spcPct val="0"/>
              </a:spcAft>
              <a:buClrTx/>
              <a:buSzTx/>
              <a:buFont typeface="Wingdings" pitchFamily="2" charset="2"/>
              <a:buChar char="v"/>
              <a:tabLst/>
            </a:pPr>
            <a:r>
              <a:rPr kumimoji="0" lang="ar-SA" sz="2000" b="1" i="0" u="none" strike="noStrike" cap="none" normalizeH="0" dirty="0">
                <a:ln>
                  <a:noFill/>
                </a:ln>
                <a:solidFill>
                  <a:schemeClr val="tx1"/>
                </a:solidFill>
                <a:effectLst/>
                <a:latin typeface="Traditional Arabic" pitchFamily="18" charset="-78"/>
                <a:cs typeface="Traditional Arabic" pitchFamily="18" charset="-78"/>
              </a:rPr>
              <a:t> قم بتنظيف سطح مكتبك من العناصر الزائدة.</a:t>
            </a:r>
          </a:p>
          <a:p>
            <a:pPr marL="0" marR="0" indent="0" algn="r" defTabSz="914400" rtl="1" eaLnBrk="1" fontAlgn="base" latinLnBrk="0" hangingPunct="1">
              <a:lnSpc>
                <a:spcPct val="100000"/>
              </a:lnSpc>
              <a:spcBef>
                <a:spcPct val="0"/>
              </a:spcBef>
              <a:spcAft>
                <a:spcPct val="0"/>
              </a:spcAft>
              <a:buClrTx/>
              <a:buSzTx/>
              <a:buFont typeface="Wingdings" pitchFamily="2" charset="2"/>
              <a:buChar char="v"/>
              <a:tabLst/>
            </a:pPr>
            <a:r>
              <a:rPr lang="ar-SA" sz="2000" b="1" baseline="0" dirty="0">
                <a:solidFill>
                  <a:schemeClr val="tx1"/>
                </a:solidFill>
                <a:latin typeface="Traditional Arabic" pitchFamily="18" charset="-78"/>
                <a:cs typeface="Traditional Arabic" pitchFamily="18" charset="-78"/>
              </a:rPr>
              <a:t> أو قم بإخفاء أية رموز على سطح المكتب</a:t>
            </a:r>
            <a:endParaRPr kumimoji="0" lang="ar-SA" sz="2000" b="1" i="0" u="none" strike="noStrike" cap="none" normalizeH="0" baseline="0" dirty="0">
              <a:ln>
                <a:noFill/>
              </a:ln>
              <a:solidFill>
                <a:schemeClr val="tx1"/>
              </a:solidFill>
              <a:effectLst/>
              <a:latin typeface="Traditional Arabic" pitchFamily="18" charset="-78"/>
              <a:cs typeface="Traditional Arabic" pitchFamily="18" charset="-78"/>
            </a:endParaRPr>
          </a:p>
        </p:txBody>
      </p:sp>
      <p:sp>
        <p:nvSpPr>
          <p:cNvPr id="10" name="مستطيل ذو زوايا قطرية مستديرة 9"/>
          <p:cNvSpPr/>
          <p:nvPr/>
        </p:nvSpPr>
        <p:spPr bwMode="auto">
          <a:xfrm>
            <a:off x="5410200" y="3429000"/>
            <a:ext cx="3276600" cy="3352800"/>
          </a:xfrm>
          <a:prstGeom prst="round2Diag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marL="342900" indent="-342900" algn="r" rtl="1" eaLnBrk="0" hangingPunct="0">
              <a:spcBef>
                <a:spcPct val="20000"/>
              </a:spcBef>
              <a:buSzPct val="100000"/>
              <a:defRPr/>
            </a:pPr>
            <a:r>
              <a:rPr lang="ar-SA" b="1" u="sng" dirty="0">
                <a:solidFill>
                  <a:srgbClr val="C00000"/>
                </a:solidFill>
                <a:latin typeface="Traditional Arabic" pitchFamily="2" charset="-78"/>
                <a:cs typeface="Traditional Arabic" pitchFamily="2" charset="-78"/>
              </a:rPr>
              <a:t>كيف يتم إخفاؤها؟</a:t>
            </a:r>
          </a:p>
          <a:p>
            <a:pPr marL="342900" indent="-342900" algn="r" rtl="1" eaLnBrk="0" hangingPunct="0">
              <a:spcBef>
                <a:spcPct val="20000"/>
              </a:spcBef>
              <a:buSzPct val="100000"/>
              <a:defRPr/>
            </a:pPr>
            <a:r>
              <a:rPr lang="ar-SA" b="1" dirty="0">
                <a:latin typeface="Traditional Arabic" pitchFamily="2" charset="-78"/>
                <a:cs typeface="Traditional Arabic" pitchFamily="2" charset="-78"/>
              </a:rPr>
              <a:t>انقر بزر الفأرة الأيمن ثم أشر على أمر ( ترتيب الرموز) ثم انقر على (</a:t>
            </a:r>
            <a:r>
              <a:rPr lang="ar-SA" b="1" dirty="0">
                <a:solidFill>
                  <a:srgbClr val="000099"/>
                </a:solidFill>
                <a:latin typeface="Traditional Arabic" pitchFamily="2" charset="-78"/>
                <a:cs typeface="Traditional Arabic" pitchFamily="2" charset="-78"/>
              </a:rPr>
              <a:t>إظهار رموز سطح المكتب</a:t>
            </a:r>
            <a:r>
              <a:rPr lang="ar-SA" b="1" dirty="0">
                <a:latin typeface="Traditional Arabic" pitchFamily="2" charset="-78"/>
                <a:cs typeface="Traditional Arabic" pitchFamily="2" charset="-78"/>
              </a:rPr>
              <a:t>).</a:t>
            </a:r>
          </a:p>
          <a:p>
            <a:pPr marL="342900" indent="-342900" algn="r" rtl="1" eaLnBrk="0" hangingPunct="0">
              <a:spcBef>
                <a:spcPct val="20000"/>
              </a:spcBef>
              <a:buSzPct val="100000"/>
              <a:defRPr/>
            </a:pPr>
            <a:r>
              <a:rPr lang="ar-SA" b="1" u="sng" dirty="0">
                <a:solidFill>
                  <a:srgbClr val="C00000"/>
                </a:solidFill>
                <a:latin typeface="Traditional Arabic" pitchFamily="2" charset="-78"/>
                <a:cs typeface="Traditional Arabic" pitchFamily="2" charset="-78"/>
              </a:rPr>
              <a:t>كيف يتم إظهارها؟</a:t>
            </a:r>
          </a:p>
          <a:p>
            <a:pPr marL="342900" indent="-342900" algn="r" rtl="1" eaLnBrk="0" hangingPunct="0">
              <a:spcBef>
                <a:spcPct val="20000"/>
              </a:spcBef>
              <a:buSzPct val="100000"/>
              <a:defRPr/>
            </a:pPr>
            <a:r>
              <a:rPr lang="ar-SA" b="1" dirty="0">
                <a:latin typeface="Traditional Arabic" pitchFamily="2" charset="-78"/>
                <a:cs typeface="Traditional Arabic" pitchFamily="2" charset="-78"/>
              </a:rPr>
              <a:t>انقر بزر الفأرة الأيمن ثم أشر على أمر ( ترتيب الرموز) ثم انقر على (</a:t>
            </a:r>
            <a:r>
              <a:rPr lang="ar-SA" b="1" dirty="0">
                <a:solidFill>
                  <a:srgbClr val="000099"/>
                </a:solidFill>
                <a:latin typeface="Traditional Arabic" pitchFamily="2" charset="-78"/>
                <a:cs typeface="Traditional Arabic" pitchFamily="2" charset="-78"/>
              </a:rPr>
              <a:t>إظهار رموز سطح المكتب</a:t>
            </a:r>
            <a:r>
              <a:rPr lang="ar-SA" b="1" dirty="0">
                <a:latin typeface="Traditional Arabic" pitchFamily="2" charset="-78"/>
                <a:cs typeface="Traditional Arabic" pitchFamily="2" charset="-78"/>
              </a:rPr>
              <a:t>).</a:t>
            </a:r>
          </a:p>
        </p:txBody>
      </p:sp>
      <p:sp>
        <p:nvSpPr>
          <p:cNvPr id="11" name="مستطيل مستدير الزوايا 5"/>
          <p:cNvSpPr>
            <a:spLocks noChangeArrowheads="1"/>
          </p:cNvSpPr>
          <p:nvPr/>
        </p:nvSpPr>
        <p:spPr bwMode="auto">
          <a:xfrm>
            <a:off x="1219200" y="2590800"/>
            <a:ext cx="6324600" cy="685800"/>
          </a:xfrm>
          <a:prstGeom prst="roundRect">
            <a:avLst>
              <a:gd name="adj" fmla="val 16667"/>
            </a:avLst>
          </a:prstGeom>
          <a:ln>
            <a:headEnd/>
            <a:tailEnd/>
          </a:ln>
        </p:spPr>
        <p:style>
          <a:lnRef idx="1">
            <a:schemeClr val="accent1"/>
          </a:lnRef>
          <a:fillRef idx="2">
            <a:schemeClr val="accent1"/>
          </a:fillRef>
          <a:effectRef idx="1">
            <a:schemeClr val="accent1"/>
          </a:effectRef>
          <a:fontRef idx="minor">
            <a:schemeClr val="dk1"/>
          </a:fontRef>
        </p:style>
        <p:txBody>
          <a:bodyPr anchor="ctr"/>
          <a:lstStyle/>
          <a:p>
            <a:pPr algn="ctr" rtl="1" eaLnBrk="0" hangingPunct="0"/>
            <a:r>
              <a:rPr lang="ar-SA" altLang="en-US" sz="2400" dirty="0">
                <a:solidFill>
                  <a:schemeClr val="tx1"/>
                </a:solidFill>
                <a:cs typeface="Mudir MT" pitchFamily="2" charset="-78"/>
              </a:rPr>
              <a:t>إظهار و إخفاء رموز سطح المكتب</a:t>
            </a:r>
            <a:endParaRPr lang="ar-SA" sz="2400" dirty="0">
              <a:solidFill>
                <a:schemeClr val="tx1"/>
              </a:solidFill>
            </a:endParaRPr>
          </a:p>
        </p:txBody>
      </p:sp>
      <p:pic>
        <p:nvPicPr>
          <p:cNvPr id="95234" name="Picture 2"/>
          <p:cNvPicPr>
            <a:picLocks noChangeAspect="1" noChangeArrowheads="1"/>
          </p:cNvPicPr>
          <p:nvPr/>
        </p:nvPicPr>
        <p:blipFill>
          <a:blip r:embed="rId3" cstate="print"/>
          <a:srcRect l="1333" t="7035" r="1333" b="4132"/>
          <a:stretch>
            <a:fillRect/>
          </a:stretch>
        </p:blipFill>
        <p:spPr bwMode="auto">
          <a:xfrm>
            <a:off x="0" y="3581400"/>
            <a:ext cx="5257800" cy="3097061"/>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914400" y="274638"/>
            <a:ext cx="7010400" cy="868362"/>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r>
              <a:rPr lang="ar-SA" b="1" dirty="0">
                <a:latin typeface="Traditional Arabic" pitchFamily="18" charset="-78"/>
                <a:cs typeface="Traditional Arabic" pitchFamily="18" charset="-78"/>
              </a:rPr>
              <a:t>المسجل</a:t>
            </a:r>
          </a:p>
        </p:txBody>
      </p:sp>
      <p:sp>
        <p:nvSpPr>
          <p:cNvPr id="9" name="مستطيل ذو زوايا قطرية مستديرة 8"/>
          <p:cNvSpPr/>
          <p:nvPr/>
        </p:nvSpPr>
        <p:spPr bwMode="auto">
          <a:xfrm>
            <a:off x="457200" y="1295400"/>
            <a:ext cx="7696200" cy="2895600"/>
          </a:xfrm>
          <a:prstGeom prst="round2Diag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1"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SA" sz="2000" b="1" i="0" u="sng" strike="noStrike" cap="none" normalizeH="0" baseline="0" dirty="0">
                <a:ln>
                  <a:noFill/>
                </a:ln>
                <a:solidFill>
                  <a:schemeClr val="tx1"/>
                </a:solidFill>
                <a:effectLst/>
                <a:latin typeface="Traditional Arabic" pitchFamily="18" charset="-78"/>
                <a:cs typeface="Traditional Arabic" pitchFamily="18" charset="-78"/>
              </a:rPr>
              <a:t>قبل البدء باستخدام المسجل</a:t>
            </a:r>
            <a:r>
              <a:rPr lang="ar-SA" sz="2000" b="1" u="sng" dirty="0">
                <a:latin typeface="Traditional Arabic" pitchFamily="18" charset="-78"/>
                <a:cs typeface="Traditional Arabic" pitchFamily="18" charset="-78"/>
              </a:rPr>
              <a:t>:</a:t>
            </a:r>
          </a:p>
          <a:p>
            <a:pPr marL="0" marR="0" indent="0" algn="r" defTabSz="914400" rtl="1" eaLnBrk="1" fontAlgn="base" latinLnBrk="0" hangingPunct="1">
              <a:lnSpc>
                <a:spcPct val="100000"/>
              </a:lnSpc>
              <a:spcBef>
                <a:spcPct val="0"/>
              </a:spcBef>
              <a:spcAft>
                <a:spcPct val="0"/>
              </a:spcAft>
              <a:buClrTx/>
              <a:buSzTx/>
              <a:buFont typeface="Wingdings" pitchFamily="2" charset="2"/>
              <a:buChar char="v"/>
              <a:tabLst/>
            </a:pPr>
            <a:r>
              <a:rPr kumimoji="0" lang="ar-SA" sz="2000" b="1" i="0" u="none" strike="noStrike" cap="none" normalizeH="0" dirty="0">
                <a:ln>
                  <a:noFill/>
                </a:ln>
                <a:solidFill>
                  <a:schemeClr val="tx1"/>
                </a:solidFill>
                <a:effectLst/>
                <a:latin typeface="Traditional Arabic" pitchFamily="18" charset="-78"/>
                <a:cs typeface="Traditional Arabic" pitchFamily="18" charset="-78"/>
              </a:rPr>
              <a:t> أغلق أي برامج مفتوحة مما لا تحتاج إليه الآن.</a:t>
            </a:r>
          </a:p>
          <a:p>
            <a:pPr marL="0" marR="0" indent="0" algn="r" defTabSz="914400" rtl="1" eaLnBrk="1" fontAlgn="base" latinLnBrk="0" hangingPunct="1">
              <a:lnSpc>
                <a:spcPct val="100000"/>
              </a:lnSpc>
              <a:spcBef>
                <a:spcPct val="0"/>
              </a:spcBef>
              <a:spcAft>
                <a:spcPct val="0"/>
              </a:spcAft>
              <a:buClrTx/>
              <a:buSzTx/>
              <a:buFont typeface="Wingdings" pitchFamily="2" charset="2"/>
              <a:buChar char="v"/>
              <a:tabLst/>
            </a:pPr>
            <a:r>
              <a:rPr lang="ar-SA" sz="2000" b="1" dirty="0">
                <a:solidFill>
                  <a:schemeClr val="tx1"/>
                </a:solidFill>
                <a:latin typeface="Traditional Arabic" pitchFamily="18" charset="-78"/>
                <a:cs typeface="Traditional Arabic" pitchFamily="18" charset="-78"/>
              </a:rPr>
              <a:t> اكتب النقاط الرئيسة و الملاحظات التي سيتناولها الدرس في برنامج بسيط مثل الدفتر أو مايكروسوفت ون نوت.</a:t>
            </a:r>
          </a:p>
          <a:p>
            <a:pPr marL="0" marR="0" indent="0" algn="r" defTabSz="914400" rtl="1" eaLnBrk="1" fontAlgn="base" latinLnBrk="0" hangingPunct="1">
              <a:lnSpc>
                <a:spcPct val="100000"/>
              </a:lnSpc>
              <a:spcBef>
                <a:spcPct val="0"/>
              </a:spcBef>
              <a:spcAft>
                <a:spcPct val="0"/>
              </a:spcAft>
              <a:buClrTx/>
              <a:buSzTx/>
              <a:buFont typeface="Wingdings" pitchFamily="2" charset="2"/>
              <a:buChar char="v"/>
              <a:tabLst/>
            </a:pPr>
            <a:endParaRPr kumimoji="0" lang="ar-SA" sz="2000" b="1" i="0" u="none" strike="noStrike" cap="none" normalizeH="0" dirty="0">
              <a:ln>
                <a:noFill/>
              </a:ln>
              <a:solidFill>
                <a:schemeClr val="tx1"/>
              </a:solidFill>
              <a:effectLst/>
              <a:latin typeface="Traditional Arabic" pitchFamily="18" charset="-78"/>
              <a:cs typeface="Traditional Arabic" pitchFamily="18" charset="-78"/>
            </a:endParaRPr>
          </a:p>
          <a:p>
            <a:pPr marL="0" marR="0" indent="0" algn="r" defTabSz="914400" rtl="1" eaLnBrk="1" fontAlgn="base" latinLnBrk="0" hangingPunct="1">
              <a:lnSpc>
                <a:spcPct val="100000"/>
              </a:lnSpc>
              <a:spcBef>
                <a:spcPct val="0"/>
              </a:spcBef>
              <a:spcAft>
                <a:spcPct val="0"/>
              </a:spcAft>
              <a:buClrTx/>
              <a:buSzTx/>
              <a:buFont typeface="Wingdings" pitchFamily="2" charset="2"/>
              <a:buChar char="v"/>
              <a:tabLst/>
            </a:pPr>
            <a:r>
              <a:rPr kumimoji="0" lang="ar-SA" sz="2000" b="1" i="0" u="none" strike="noStrike" cap="none" normalizeH="0" baseline="0" dirty="0">
                <a:ln>
                  <a:noFill/>
                </a:ln>
                <a:solidFill>
                  <a:schemeClr val="tx1"/>
                </a:solidFill>
                <a:effectLst/>
                <a:latin typeface="Traditional Arabic" pitchFamily="18" charset="-78"/>
                <a:cs typeface="Traditional Arabic" pitchFamily="18" charset="-78"/>
              </a:rPr>
              <a:t> قم بعمل تجربة سابقة للتسجيل النهائي.</a:t>
            </a:r>
          </a:p>
          <a:p>
            <a:pPr marL="0" marR="0" indent="0" algn="r" defTabSz="914400" rtl="1" eaLnBrk="1" fontAlgn="base" latinLnBrk="0" hangingPunct="1">
              <a:lnSpc>
                <a:spcPct val="100000"/>
              </a:lnSpc>
              <a:spcBef>
                <a:spcPct val="0"/>
              </a:spcBef>
              <a:spcAft>
                <a:spcPct val="0"/>
              </a:spcAft>
              <a:buClrTx/>
              <a:buSzTx/>
              <a:buFont typeface="Wingdings" pitchFamily="2" charset="2"/>
              <a:buChar char="v"/>
              <a:tabLst/>
            </a:pPr>
            <a:r>
              <a:rPr lang="ar-SA" sz="2000" b="1" dirty="0">
                <a:solidFill>
                  <a:schemeClr val="tx1"/>
                </a:solidFill>
                <a:latin typeface="Traditional Arabic" pitchFamily="18" charset="-78"/>
                <a:cs typeface="Traditional Arabic" pitchFamily="18" charset="-78"/>
              </a:rPr>
              <a:t> تأكد من توصيل اللاقطة للجهاز و جربها و تأكد من جودتها.</a:t>
            </a:r>
          </a:p>
          <a:p>
            <a:pPr marL="0" marR="0" indent="0" algn="r" defTabSz="914400" rtl="1" eaLnBrk="1" fontAlgn="base" latinLnBrk="0" hangingPunct="1">
              <a:lnSpc>
                <a:spcPct val="100000"/>
              </a:lnSpc>
              <a:spcBef>
                <a:spcPct val="0"/>
              </a:spcBef>
              <a:spcAft>
                <a:spcPct val="0"/>
              </a:spcAft>
              <a:buClrTx/>
              <a:buSzTx/>
              <a:buFont typeface="Wingdings" pitchFamily="2" charset="2"/>
              <a:buChar char="v"/>
              <a:tabLst/>
            </a:pPr>
            <a:r>
              <a:rPr kumimoji="0" lang="ar-SA" sz="2000" b="1" i="0" u="none" strike="noStrike" cap="none" normalizeH="0" baseline="0" dirty="0">
                <a:ln>
                  <a:noFill/>
                </a:ln>
                <a:solidFill>
                  <a:schemeClr val="tx1"/>
                </a:solidFill>
                <a:effectLst/>
                <a:latin typeface="Traditional Arabic" pitchFamily="18" charset="-78"/>
                <a:cs typeface="Traditional Arabic" pitchFamily="18" charset="-78"/>
              </a:rPr>
              <a:t> قم بعمل مجلد لحفظ جميع ملفات مشروعك.</a:t>
            </a:r>
          </a:p>
        </p:txBody>
      </p:sp>
      <p:pic>
        <p:nvPicPr>
          <p:cNvPr id="4" name="Picture 2"/>
          <p:cNvPicPr>
            <a:picLocks noChangeAspect="1" noChangeArrowheads="1"/>
          </p:cNvPicPr>
          <p:nvPr/>
        </p:nvPicPr>
        <p:blipFill>
          <a:blip r:embed="rId3" cstate="print"/>
          <a:srcRect/>
          <a:stretch>
            <a:fillRect/>
          </a:stretch>
        </p:blipFill>
        <p:spPr bwMode="auto">
          <a:xfrm>
            <a:off x="990600" y="2514600"/>
            <a:ext cx="1066800" cy="1536957"/>
          </a:xfrm>
          <a:prstGeom prst="rect">
            <a:avLst/>
          </a:prstGeom>
          <a:noFill/>
          <a:ln w="9525">
            <a:noFill/>
            <a:miter lim="800000"/>
            <a:headEnd/>
            <a:tailEnd/>
          </a:ln>
        </p:spPr>
      </p:pic>
      <p:sp>
        <p:nvSpPr>
          <p:cNvPr id="5" name="شكل بيضاوي 4">
            <a:extLst>
              <a:ext uri="{FF2B5EF4-FFF2-40B4-BE49-F238E27FC236}">
                <a16:creationId xmlns:a16="http://schemas.microsoft.com/office/drawing/2014/main" id="{5FA09B68-3AC3-4C13-8706-28ADF6500847}"/>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pic>
        <p:nvPicPr>
          <p:cNvPr id="13314" name="Picture 2" descr="Folder Devices Folder icon">
            <a:extLst>
              <a:ext uri="{FF2B5EF4-FFF2-40B4-BE49-F238E27FC236}">
                <a16:creationId xmlns:a16="http://schemas.microsoft.com/office/drawing/2014/main" id="{860D4CC6-703A-42AF-8047-C475D8BC53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343400"/>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181100" y="152400"/>
            <a:ext cx="6438900" cy="808038"/>
          </a:xfrm>
          <a:prstGeom prst="roundRect">
            <a:avLst/>
          </a:prstGeom>
        </p:spPr>
        <p:style>
          <a:lnRef idx="2">
            <a:schemeClr val="accent1"/>
          </a:lnRef>
          <a:fillRef idx="1">
            <a:schemeClr val="lt1"/>
          </a:fillRef>
          <a:effectRef idx="0">
            <a:schemeClr val="accent1"/>
          </a:effectRef>
          <a:fontRef idx="minor">
            <a:schemeClr val="dk1"/>
          </a:fontRef>
        </p:style>
        <p:txBody>
          <a:bodyPr/>
          <a:lstStyle/>
          <a:p>
            <a:pPr algn="ctr" rtl="1"/>
            <a:r>
              <a:rPr lang="ar-SA" b="1" dirty="0">
                <a:latin typeface="Traditional Arabic" pitchFamily="18" charset="-78"/>
                <a:cs typeface="Traditional Arabic" pitchFamily="18" charset="-78"/>
              </a:rPr>
              <a:t>ون نوت 		</a:t>
            </a:r>
            <a:r>
              <a:rPr lang="en-US" b="1" dirty="0">
                <a:latin typeface="Traditional Arabic" pitchFamily="18" charset="-78"/>
                <a:cs typeface="Traditional Arabic" pitchFamily="18" charset="-78"/>
              </a:rPr>
              <a:t>OneNote</a:t>
            </a:r>
            <a:endParaRPr lang="ar-SA" b="1" dirty="0">
              <a:latin typeface="Traditional Arabic" pitchFamily="18" charset="-78"/>
              <a:cs typeface="Traditional Arabic" pitchFamily="18" charset="-78"/>
            </a:endParaRPr>
          </a:p>
        </p:txBody>
      </p:sp>
      <p:sp>
        <p:nvSpPr>
          <p:cNvPr id="9" name="مستطيل مستدير الزوايا 8"/>
          <p:cNvSpPr/>
          <p:nvPr/>
        </p:nvSpPr>
        <p:spPr bwMode="auto">
          <a:xfrm>
            <a:off x="381000" y="1066800"/>
            <a:ext cx="8153400" cy="5562600"/>
          </a:xfrm>
          <a:prstGeom prst="round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1"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SA" sz="2000" b="1" i="0" u="sng" strike="noStrike" cap="none" normalizeH="0" baseline="0" dirty="0">
                <a:ln>
                  <a:noFill/>
                </a:ln>
                <a:solidFill>
                  <a:schemeClr val="tx1"/>
                </a:solidFill>
                <a:effectLst/>
                <a:latin typeface="Traditional Arabic" pitchFamily="18" charset="-78"/>
                <a:cs typeface="Traditional Arabic" pitchFamily="18" charset="-78"/>
              </a:rPr>
              <a:t>قبل البدء باستخدام المسجل</a:t>
            </a:r>
            <a:r>
              <a:rPr lang="ar-SA" sz="2000" b="1" u="sng" dirty="0">
                <a:latin typeface="Traditional Arabic" pitchFamily="18" charset="-78"/>
                <a:cs typeface="Traditional Arabic" pitchFamily="18" charset="-78"/>
              </a:rPr>
              <a:t>:</a:t>
            </a:r>
          </a:p>
          <a:p>
            <a:pPr algn="r" rtl="1"/>
            <a:r>
              <a:rPr kumimoji="0" lang="ar-SA" sz="2000" b="1" i="0" u="none" strike="noStrike" cap="none" normalizeH="0" dirty="0">
                <a:ln>
                  <a:noFill/>
                </a:ln>
                <a:solidFill>
                  <a:srgbClr val="FF0000"/>
                </a:solidFill>
                <a:effectLst/>
                <a:latin typeface="Traditional Arabic" pitchFamily="18" charset="-78"/>
                <a:cs typeface="Traditional Arabic" pitchFamily="18" charset="-78"/>
              </a:rPr>
              <a:t> </a:t>
            </a:r>
            <a:r>
              <a:rPr lang="ar-SA" sz="2000" b="1" dirty="0">
                <a:solidFill>
                  <a:srgbClr val="FF0000"/>
                </a:solidFill>
                <a:latin typeface="Traditional Arabic" pitchFamily="18" charset="-78"/>
                <a:cs typeface="Traditional Arabic" pitchFamily="18" charset="-78"/>
              </a:rPr>
              <a:t>كيف تختلف صفحات </a:t>
            </a:r>
            <a:r>
              <a:rPr lang="en-US" sz="2000" b="1" dirty="0">
                <a:solidFill>
                  <a:srgbClr val="FF0000"/>
                </a:solidFill>
                <a:latin typeface="Traditional Arabic" pitchFamily="18" charset="-78"/>
                <a:cs typeface="Traditional Arabic" pitchFamily="18" charset="-78"/>
              </a:rPr>
              <a:t>OneNote؟</a:t>
            </a:r>
          </a:p>
          <a:p>
            <a:pPr algn="r" rtl="1">
              <a:buFont typeface="Wingdings" pitchFamily="2" charset="2"/>
              <a:buChar char="v"/>
            </a:pPr>
            <a:r>
              <a:rPr lang="ar-SA" sz="2000" b="1" dirty="0">
                <a:solidFill>
                  <a:schemeClr val="tx1"/>
                </a:solidFill>
                <a:latin typeface="Traditional Arabic" pitchFamily="18" charset="-78"/>
                <a:cs typeface="Traditional Arabic" pitchFamily="18" charset="-78"/>
              </a:rPr>
              <a:t>تعتبر صفحاته مثالاً لصفحة ملاحظات عادية. يمكنك الكتابة في أي مكان - فقط انقر واكتب.</a:t>
            </a:r>
          </a:p>
          <a:p>
            <a:pPr algn="r" rtl="1"/>
            <a:r>
              <a:rPr lang="ar-SA" sz="2000" b="1" dirty="0">
                <a:solidFill>
                  <a:srgbClr val="FF0000"/>
                </a:solidFill>
                <a:latin typeface="Traditional Arabic" pitchFamily="18" charset="-78"/>
                <a:cs typeface="Traditional Arabic" pitchFamily="18" charset="-78"/>
              </a:rPr>
              <a:t>برنامج للجميع</a:t>
            </a:r>
          </a:p>
          <a:p>
            <a:pPr algn="r" rtl="1"/>
            <a:r>
              <a:rPr lang="ar-SA" sz="2000" b="1" dirty="0">
                <a:solidFill>
                  <a:schemeClr val="tx1"/>
                </a:solidFill>
                <a:latin typeface="Traditional Arabic" pitchFamily="18" charset="-78"/>
                <a:cs typeface="Traditional Arabic" pitchFamily="18" charset="-78"/>
              </a:rPr>
              <a:t>يعتبر </a:t>
            </a:r>
            <a:r>
              <a:rPr lang="en-US" b="1" dirty="0">
                <a:solidFill>
                  <a:schemeClr val="tx1"/>
                </a:solidFill>
                <a:latin typeface="Traditional Arabic" pitchFamily="18" charset="-78"/>
                <a:cs typeface="Traditional Arabic" pitchFamily="18" charset="-78"/>
              </a:rPr>
              <a:t>OneNote</a:t>
            </a:r>
            <a:r>
              <a:rPr lang="en-US" sz="2000" b="1" dirty="0">
                <a:solidFill>
                  <a:schemeClr val="tx1"/>
                </a:solidFill>
                <a:latin typeface="Traditional Arabic" pitchFamily="18" charset="-78"/>
                <a:cs typeface="Traditional Arabic" pitchFamily="18" charset="-78"/>
              </a:rPr>
              <a:t> </a:t>
            </a:r>
            <a:r>
              <a:rPr lang="ar-SA" sz="2000" b="1" dirty="0">
                <a:solidFill>
                  <a:schemeClr val="tx1"/>
                </a:solidFill>
                <a:latin typeface="Traditional Arabic" pitchFamily="18" charset="-78"/>
                <a:cs typeface="Traditional Arabic" pitchFamily="18" charset="-78"/>
              </a:rPr>
              <a:t>معالجاً للأفكار ودفتراً للملاحظات ومنظماً للمعلومات - كما يطلق عليه البعض "حزمة إضافية للعقل". ويعتقد الكثير من الأشخاص اللذين بدأوا في استخدامه أنه لا يمكنهم الاستغناء عنه.</a:t>
            </a:r>
          </a:p>
          <a:p>
            <a:pPr algn="r" rtl="1"/>
            <a:r>
              <a:rPr lang="ar-SA" sz="2000" b="1" u="sng" dirty="0">
                <a:solidFill>
                  <a:schemeClr val="tx1"/>
                </a:solidFill>
                <a:latin typeface="Traditional Arabic" pitchFamily="18" charset="-78"/>
                <a:cs typeface="Traditional Arabic" pitchFamily="18" charset="-78"/>
              </a:rPr>
              <a:t>يمكن أن يساعدك </a:t>
            </a:r>
            <a:r>
              <a:rPr lang="en-US" b="1" u="sng" dirty="0">
                <a:solidFill>
                  <a:schemeClr val="tx1"/>
                </a:solidFill>
                <a:latin typeface="Traditional Arabic" pitchFamily="18" charset="-78"/>
                <a:cs typeface="Traditional Arabic" pitchFamily="18" charset="-78"/>
              </a:rPr>
              <a:t>OneNote</a:t>
            </a:r>
            <a:r>
              <a:rPr lang="en-US" sz="2000" b="1" u="sng" dirty="0">
                <a:solidFill>
                  <a:schemeClr val="tx1"/>
                </a:solidFill>
                <a:latin typeface="Traditional Arabic" pitchFamily="18" charset="-78"/>
                <a:cs typeface="Traditional Arabic" pitchFamily="18" charset="-78"/>
              </a:rPr>
              <a:t> </a:t>
            </a:r>
            <a:r>
              <a:rPr lang="ar-SA" sz="2000" b="1" u="sng" dirty="0">
                <a:solidFill>
                  <a:schemeClr val="tx1"/>
                </a:solidFill>
                <a:latin typeface="Traditional Arabic" pitchFamily="18" charset="-78"/>
                <a:cs typeface="Traditional Arabic" pitchFamily="18" charset="-78"/>
              </a:rPr>
              <a:t>إذا أردت:</a:t>
            </a:r>
          </a:p>
          <a:p>
            <a:pPr algn="r" rtl="1">
              <a:buFont typeface="Wingdings 2" pitchFamily="18" charset="2"/>
              <a:buChar char="R"/>
            </a:pPr>
            <a:r>
              <a:rPr lang="ar-SA" sz="2000" b="1" dirty="0">
                <a:solidFill>
                  <a:schemeClr val="tx1"/>
                </a:solidFill>
                <a:latin typeface="Traditional Arabic" pitchFamily="18" charset="-78"/>
                <a:cs typeface="Traditional Arabic" pitchFamily="18" charset="-78"/>
              </a:rPr>
              <a:t>التأكد من أنك لا تفقد أية معلومات تعتبرها ضرورية.</a:t>
            </a:r>
          </a:p>
          <a:p>
            <a:pPr algn="r" rtl="1">
              <a:buFont typeface="Wingdings 2" pitchFamily="18" charset="2"/>
              <a:buChar char="R"/>
            </a:pPr>
            <a:r>
              <a:rPr lang="ar-SA" sz="2000" b="1" dirty="0">
                <a:solidFill>
                  <a:schemeClr val="tx1"/>
                </a:solidFill>
                <a:latin typeface="Traditional Arabic" pitchFamily="18" charset="-78"/>
                <a:cs typeface="Traditional Arabic" pitchFamily="18" charset="-78"/>
              </a:rPr>
              <a:t>تنظيم أجزاء المعلومات التي يتعذر استخدامها بشكل جيد مع البريد الإلكتروني أو التقويم أو المستندات الرسمية</a:t>
            </a:r>
          </a:p>
          <a:p>
            <a:pPr algn="r" rtl="1">
              <a:buFont typeface="Wingdings 2" pitchFamily="18" charset="2"/>
              <a:buChar char="R"/>
            </a:pPr>
            <a:r>
              <a:rPr lang="ar-SA" sz="2000" b="1" dirty="0">
                <a:solidFill>
                  <a:schemeClr val="tx1"/>
                </a:solidFill>
                <a:latin typeface="Traditional Arabic" pitchFamily="18" charset="-78"/>
                <a:cs typeface="Traditional Arabic" pitchFamily="18" charset="-78"/>
              </a:rPr>
              <a:t>تجميع الملاحظات من الاجتماعات أو المحاضرات والرجوع إليها</a:t>
            </a:r>
          </a:p>
          <a:p>
            <a:pPr algn="r" rtl="1">
              <a:buFont typeface="Wingdings 2" pitchFamily="18" charset="2"/>
              <a:buChar char="R"/>
            </a:pPr>
            <a:r>
              <a:rPr lang="ar-SA" sz="2000" b="1" dirty="0">
                <a:solidFill>
                  <a:schemeClr val="tx1"/>
                </a:solidFill>
                <a:latin typeface="Traditional Arabic" pitchFamily="18" charset="-78"/>
                <a:cs typeface="Traditional Arabic" pitchFamily="18" charset="-78"/>
              </a:rPr>
              <a:t>تجميع الأبحاث من ويب أو المصادر الأخرى وإضافة تعليقات توضيحية إليها من أجلك ومن أجل الآخرين</a:t>
            </a:r>
          </a:p>
          <a:p>
            <a:pPr algn="r" rtl="1">
              <a:buFont typeface="Wingdings 2" pitchFamily="18" charset="2"/>
              <a:buChar char="R"/>
            </a:pPr>
            <a:r>
              <a:rPr lang="ar-SA" sz="2000" b="1" dirty="0">
                <a:solidFill>
                  <a:schemeClr val="tx1"/>
                </a:solidFill>
                <a:latin typeface="Traditional Arabic" pitchFamily="18" charset="-78"/>
                <a:cs typeface="Traditional Arabic" pitchFamily="18" charset="-78"/>
              </a:rPr>
              <a:t>تعقب المهمة التالية التي تريد إنجازها وعدم فقد أي شيء</a:t>
            </a:r>
          </a:p>
          <a:p>
            <a:pPr algn="r" rtl="1">
              <a:buFont typeface="Wingdings 2" pitchFamily="18" charset="2"/>
              <a:buChar char="R"/>
            </a:pPr>
            <a:r>
              <a:rPr lang="ar-SA" sz="2000" b="1" dirty="0">
                <a:solidFill>
                  <a:schemeClr val="tx1"/>
                </a:solidFill>
                <a:latin typeface="Traditional Arabic" pitchFamily="18" charset="-78"/>
                <a:cs typeface="Traditional Arabic" pitchFamily="18" charset="-78"/>
              </a:rPr>
              <a:t>العمل عن قرب مع أشخاص آخرين في المشروع من خلال الملفات والملاحظات المشتركة</a:t>
            </a:r>
          </a:p>
          <a:p>
            <a:pPr algn="r" rtl="1">
              <a:buFont typeface="Wingdings 2" pitchFamily="18" charset="2"/>
              <a:buChar char="R"/>
            </a:pPr>
            <a:r>
              <a:rPr lang="ar-SA" sz="2000" b="1" dirty="0">
                <a:solidFill>
                  <a:schemeClr val="tx1"/>
                </a:solidFill>
                <a:latin typeface="Traditional Arabic" pitchFamily="18" charset="-78"/>
                <a:cs typeface="Traditional Arabic" pitchFamily="18" charset="-78"/>
              </a:rPr>
              <a:t>يكمل </a:t>
            </a:r>
            <a:r>
              <a:rPr lang="en-US" b="1" dirty="0">
                <a:solidFill>
                  <a:schemeClr val="tx1"/>
                </a:solidFill>
                <a:latin typeface="Traditional Arabic" pitchFamily="18" charset="-78"/>
                <a:cs typeface="Traditional Arabic" pitchFamily="18" charset="-78"/>
              </a:rPr>
              <a:t>OneNote </a:t>
            </a:r>
            <a:r>
              <a:rPr lang="ar-SA" sz="2000" b="1" dirty="0">
                <a:solidFill>
                  <a:schemeClr val="tx1"/>
                </a:solidFill>
                <a:latin typeface="Traditional Arabic" pitchFamily="18" charset="-78"/>
                <a:cs typeface="Traditional Arabic" pitchFamily="18" charset="-78"/>
              </a:rPr>
              <a:t>الأنشطة الخاصة بك في </a:t>
            </a:r>
            <a:r>
              <a:rPr lang="en-US" b="1" dirty="0">
                <a:solidFill>
                  <a:schemeClr val="tx1"/>
                </a:solidFill>
                <a:latin typeface="Traditional Arabic" pitchFamily="18" charset="-78"/>
                <a:cs typeface="Traditional Arabic" pitchFamily="18" charset="-78"/>
              </a:rPr>
              <a:t>Microsoft® Office</a:t>
            </a:r>
            <a:r>
              <a:rPr lang="en-US" sz="2000" b="1" dirty="0">
                <a:solidFill>
                  <a:schemeClr val="tx1"/>
                </a:solidFill>
                <a:latin typeface="Traditional Arabic" pitchFamily="18" charset="-78"/>
                <a:cs typeface="Traditional Arabic" pitchFamily="18" charset="-78"/>
              </a:rPr>
              <a:t> </a:t>
            </a:r>
            <a:r>
              <a:rPr lang="en-US" b="1" dirty="0">
                <a:solidFill>
                  <a:schemeClr val="tx1"/>
                </a:solidFill>
                <a:latin typeface="Traditional Arabic" pitchFamily="18" charset="-78"/>
                <a:cs typeface="Traditional Arabic" pitchFamily="18" charset="-78"/>
              </a:rPr>
              <a:t>Outlook®</a:t>
            </a:r>
            <a:r>
              <a:rPr lang="en-US" sz="2000" b="1" dirty="0">
                <a:solidFill>
                  <a:schemeClr val="tx1"/>
                </a:solidFill>
                <a:latin typeface="Traditional Arabic" pitchFamily="18" charset="-78"/>
                <a:cs typeface="Traditional Arabic" pitchFamily="18" charset="-78"/>
              </a:rPr>
              <a:t> </a:t>
            </a:r>
            <a:r>
              <a:rPr lang="ar-SA" sz="2000" b="1" dirty="0">
                <a:solidFill>
                  <a:schemeClr val="tx1"/>
                </a:solidFill>
                <a:latin typeface="Traditional Arabic" pitchFamily="18" charset="-78"/>
                <a:cs typeface="Traditional Arabic" pitchFamily="18" charset="-78"/>
              </a:rPr>
              <a:t>و  </a:t>
            </a:r>
            <a:r>
              <a:rPr lang="en-US" b="1" dirty="0">
                <a:solidFill>
                  <a:schemeClr val="tx1"/>
                </a:solidFill>
                <a:latin typeface="Traditional Arabic" pitchFamily="18" charset="-78"/>
                <a:cs typeface="Traditional Arabic" pitchFamily="18" charset="-78"/>
              </a:rPr>
              <a:t>Word</a:t>
            </a:r>
            <a:r>
              <a:rPr lang="en-US" sz="2000" b="1" dirty="0">
                <a:solidFill>
                  <a:schemeClr val="tx1"/>
                </a:solidFill>
                <a:latin typeface="Traditional Arabic" pitchFamily="18" charset="-78"/>
                <a:cs typeface="Traditional Arabic" pitchFamily="18" charset="-78"/>
              </a:rPr>
              <a:t> </a:t>
            </a:r>
            <a:r>
              <a:rPr lang="ar-SA" sz="2000" b="1" dirty="0">
                <a:solidFill>
                  <a:schemeClr val="tx1"/>
                </a:solidFill>
                <a:latin typeface="Traditional Arabic" pitchFamily="18" charset="-78"/>
                <a:cs typeface="Traditional Arabic" pitchFamily="18" charset="-78"/>
              </a:rPr>
              <a:t>و البرامج الأخرى في نظام </a:t>
            </a:r>
            <a:r>
              <a:rPr lang="en-US" b="1" dirty="0">
                <a:solidFill>
                  <a:schemeClr val="tx1"/>
                </a:solidFill>
                <a:latin typeface="Traditional Arabic" pitchFamily="18" charset="-78"/>
                <a:cs typeface="Traditional Arabic" pitchFamily="18" charset="-78"/>
              </a:rPr>
              <a:t>Microsoft</a:t>
            </a:r>
            <a:r>
              <a:rPr lang="en-US" sz="2000" b="1" dirty="0">
                <a:solidFill>
                  <a:schemeClr val="tx1"/>
                </a:solidFill>
                <a:latin typeface="Traditional Arabic" pitchFamily="18" charset="-78"/>
                <a:cs typeface="Traditional Arabic" pitchFamily="18" charset="-78"/>
              </a:rPr>
              <a:t> </a:t>
            </a:r>
            <a:r>
              <a:rPr lang="en-US" b="1" dirty="0">
                <a:solidFill>
                  <a:schemeClr val="tx1"/>
                </a:solidFill>
                <a:latin typeface="Traditional Arabic" pitchFamily="18" charset="-78"/>
                <a:cs typeface="Traditional Arabic" pitchFamily="18" charset="-78"/>
              </a:rPr>
              <a:t>Office</a:t>
            </a:r>
            <a:r>
              <a:rPr lang="en-US" sz="2000" b="1" dirty="0">
                <a:solidFill>
                  <a:schemeClr val="tx1"/>
                </a:solidFill>
                <a:latin typeface="Traditional Arabic" pitchFamily="18" charset="-78"/>
                <a:cs typeface="Traditional Arabic" pitchFamily="18" charset="-78"/>
              </a:rPr>
              <a:t> </a:t>
            </a:r>
            <a:r>
              <a:rPr lang="ar-SA" sz="2000" b="1" dirty="0">
                <a:solidFill>
                  <a:schemeClr val="tx1"/>
                </a:solidFill>
                <a:latin typeface="Traditional Arabic" pitchFamily="18" charset="-78"/>
                <a:cs typeface="Traditional Arabic" pitchFamily="18" charset="-78"/>
              </a:rPr>
              <a:t>من خلال توفير العديد من ميزات التكامل.</a:t>
            </a:r>
          </a:p>
          <a:p>
            <a:pPr algn="r" rtl="1">
              <a:buFont typeface="Wingdings" pitchFamily="2" charset="2"/>
              <a:buChar char="v"/>
            </a:pPr>
            <a:endParaRPr lang="ar-SA" sz="2000" b="1" dirty="0">
              <a:solidFill>
                <a:schemeClr val="tx1"/>
              </a:solidFill>
              <a:latin typeface="Traditional Arabic" pitchFamily="18" charset="-78"/>
              <a:cs typeface="Traditional Arabic" pitchFamily="18" charset="-78"/>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9C7310F1-1B48-4AA6-B3F1-AD27E725C6F8}"/>
              </a:ext>
            </a:extLst>
          </p:cNvPr>
          <p:cNvPicPr>
            <a:picLocks noChangeAspect="1"/>
          </p:cNvPicPr>
          <p:nvPr/>
        </p:nvPicPr>
        <p:blipFill>
          <a:blip r:embed="rId4"/>
          <a:stretch>
            <a:fillRect/>
          </a:stretch>
        </p:blipFill>
        <p:spPr>
          <a:xfrm>
            <a:off x="273205" y="4198860"/>
            <a:ext cx="8558653" cy="2659140"/>
          </a:xfrm>
          <a:prstGeom prst="rect">
            <a:avLst/>
          </a:prstGeom>
          <a:ln>
            <a:noFill/>
          </a:ln>
          <a:effectLst>
            <a:softEdge rad="112500"/>
          </a:effectLst>
        </p:spPr>
      </p:pic>
      <p:sp>
        <p:nvSpPr>
          <p:cNvPr id="12290" name="Rectangle 2"/>
          <p:cNvSpPr>
            <a:spLocks noGrp="1" noChangeArrowheads="1"/>
          </p:cNvSpPr>
          <p:nvPr>
            <p:ph type="title"/>
          </p:nvPr>
        </p:nvSpPr>
        <p:spPr>
          <a:xfrm>
            <a:off x="457200" y="274638"/>
            <a:ext cx="7467600" cy="792162"/>
          </a:xfrm>
        </p:spPr>
        <p:style>
          <a:lnRef idx="2">
            <a:schemeClr val="accent1"/>
          </a:lnRef>
          <a:fillRef idx="1">
            <a:schemeClr val="lt1"/>
          </a:fillRef>
          <a:effectRef idx="0">
            <a:schemeClr val="accent1"/>
          </a:effectRef>
          <a:fontRef idx="minor">
            <a:schemeClr val="dk1"/>
          </a:fontRef>
        </p:style>
        <p:txBody>
          <a:bodyPr anchor="ctr"/>
          <a:lstStyle/>
          <a:p>
            <a:pPr algn="ctr"/>
            <a:r>
              <a:rPr lang="ar-SA" dirty="0">
                <a:latin typeface="Traditional Arabic" pitchFamily="18" charset="-78"/>
                <a:cs typeface="AGA Aladdin Regular" pitchFamily="2" charset="-78"/>
              </a:rPr>
              <a:t>المسجل</a:t>
            </a:r>
          </a:p>
        </p:txBody>
      </p:sp>
      <p:sp>
        <p:nvSpPr>
          <p:cNvPr id="9" name="مستطيل ذو زوايا قطرية مستديرة 8"/>
          <p:cNvSpPr/>
          <p:nvPr/>
        </p:nvSpPr>
        <p:spPr bwMode="auto">
          <a:xfrm>
            <a:off x="609600" y="1371600"/>
            <a:ext cx="7848600" cy="2133600"/>
          </a:xfrm>
          <a:prstGeom prst="round2Diag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1"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SA" sz="2400" b="1" i="0" u="none" strike="noStrike" cap="none" normalizeH="0" baseline="0" dirty="0">
                <a:ln>
                  <a:noFill/>
                </a:ln>
                <a:solidFill>
                  <a:schemeClr val="tx1"/>
                </a:solidFill>
                <a:effectLst/>
                <a:latin typeface="Traditional Arabic" pitchFamily="18" charset="-78"/>
                <a:cs typeface="Traditional Arabic" pitchFamily="18" charset="-78"/>
              </a:rPr>
              <a:t>المسجل</a:t>
            </a:r>
            <a:r>
              <a:rPr lang="ar-SA" sz="2400" b="1" dirty="0">
                <a:latin typeface="Traditional Arabic" pitchFamily="18" charset="-78"/>
                <a:cs typeface="Traditional Arabic" pitchFamily="18" charset="-78"/>
              </a:rPr>
              <a:t>:</a:t>
            </a:r>
          </a:p>
          <a:p>
            <a:pPr marL="0" marR="0" indent="0" algn="r" defTabSz="914400" rtl="1" eaLnBrk="1" fontAlgn="base" latinLnBrk="0" hangingPunct="1">
              <a:lnSpc>
                <a:spcPct val="100000"/>
              </a:lnSpc>
              <a:spcBef>
                <a:spcPct val="0"/>
              </a:spcBef>
              <a:spcAft>
                <a:spcPct val="0"/>
              </a:spcAft>
              <a:buClrTx/>
              <a:buSzTx/>
              <a:buFont typeface="Wingdings" pitchFamily="2" charset="2"/>
              <a:buChar char="v"/>
              <a:tabLst/>
            </a:pPr>
            <a:r>
              <a:rPr kumimoji="0" lang="ar-SA" sz="2400" b="1" i="0" u="none" strike="noStrike" cap="none" normalizeH="0" dirty="0">
                <a:ln>
                  <a:noFill/>
                </a:ln>
                <a:solidFill>
                  <a:schemeClr val="tx1"/>
                </a:solidFill>
                <a:effectLst/>
                <a:latin typeface="Traditional Arabic" pitchFamily="18" charset="-78"/>
                <a:cs typeface="Traditional Arabic" pitchFamily="18" charset="-78"/>
              </a:rPr>
              <a:t> عند تشغيل المسجل سيكون الوضع الافتراضي هو تسجيل كامل الشاشة.</a:t>
            </a:r>
          </a:p>
          <a:p>
            <a:pPr marL="0" marR="0" indent="0" algn="r" defTabSz="914400" rtl="1" eaLnBrk="1" fontAlgn="base" latinLnBrk="0" hangingPunct="1">
              <a:lnSpc>
                <a:spcPct val="100000"/>
              </a:lnSpc>
              <a:spcBef>
                <a:spcPct val="0"/>
              </a:spcBef>
              <a:spcAft>
                <a:spcPct val="0"/>
              </a:spcAft>
              <a:buClrTx/>
              <a:buSzTx/>
              <a:buFont typeface="Wingdings" pitchFamily="2" charset="2"/>
              <a:buChar char="v"/>
              <a:tabLst/>
            </a:pPr>
            <a:r>
              <a:rPr lang="ar-SA" sz="2400" b="1" baseline="0" dirty="0">
                <a:solidFill>
                  <a:schemeClr val="tx1"/>
                </a:solidFill>
                <a:latin typeface="Traditional Arabic" pitchFamily="18" charset="-78"/>
                <a:cs typeface="Traditional Arabic" pitchFamily="18" charset="-78"/>
              </a:rPr>
              <a:t>يمكن التغيير إلى مخصص بضغط الزر </a:t>
            </a:r>
            <a:r>
              <a:rPr lang="en-US" sz="2400" b="1" baseline="0" dirty="0">
                <a:solidFill>
                  <a:schemeClr val="tx1"/>
                </a:solidFill>
                <a:latin typeface="Traditional Arabic" pitchFamily="18" charset="-78"/>
                <a:cs typeface="Traditional Arabic" pitchFamily="18" charset="-78"/>
              </a:rPr>
              <a:t>Custom</a:t>
            </a:r>
            <a:r>
              <a:rPr lang="ar-SA" sz="2400" b="1" baseline="0" dirty="0">
                <a:solidFill>
                  <a:schemeClr val="tx1"/>
                </a:solidFill>
                <a:latin typeface="Traditional Arabic" pitchFamily="18" charset="-78"/>
                <a:cs typeface="Traditional Arabic" pitchFamily="18" charset="-78"/>
              </a:rPr>
              <a:t> ثم ضبط المنطقة المطلوب تسجيلها.</a:t>
            </a:r>
          </a:p>
          <a:p>
            <a:pPr marL="0" marR="0" indent="0" algn="r" defTabSz="914400" rtl="1" eaLnBrk="1" fontAlgn="base" latinLnBrk="0" hangingPunct="1">
              <a:lnSpc>
                <a:spcPct val="100000"/>
              </a:lnSpc>
              <a:spcBef>
                <a:spcPct val="0"/>
              </a:spcBef>
              <a:spcAft>
                <a:spcPct val="0"/>
              </a:spcAft>
              <a:buClrTx/>
              <a:buSzTx/>
              <a:buFont typeface="Wingdings" pitchFamily="2" charset="2"/>
              <a:buChar char="v"/>
              <a:tabLst/>
            </a:pPr>
            <a:r>
              <a:rPr kumimoji="0" lang="ar-SA" sz="2400" b="1" i="0" u="none" strike="noStrike" cap="none" normalizeH="0" dirty="0">
                <a:ln>
                  <a:noFill/>
                </a:ln>
                <a:solidFill>
                  <a:schemeClr val="tx1"/>
                </a:solidFill>
                <a:effectLst/>
                <a:latin typeface="Traditional Arabic" pitchFamily="18" charset="-78"/>
                <a:cs typeface="Traditional Arabic" pitchFamily="18" charset="-78"/>
              </a:rPr>
              <a:t>أخيراً اضغط على الزر الأحمر </a:t>
            </a:r>
            <a:r>
              <a:rPr lang="en-US" sz="2400" b="1" dirty="0">
                <a:solidFill>
                  <a:schemeClr val="tx1"/>
                </a:solidFill>
                <a:latin typeface="Traditional Arabic" pitchFamily="18" charset="-78"/>
                <a:cs typeface="Traditional Arabic" pitchFamily="18" charset="-78"/>
              </a:rPr>
              <a:t>rec</a:t>
            </a:r>
            <a:r>
              <a:rPr lang="ar-SA" sz="2400" b="1" dirty="0">
                <a:solidFill>
                  <a:schemeClr val="tx1"/>
                </a:solidFill>
                <a:latin typeface="Traditional Arabic" pitchFamily="18" charset="-78"/>
                <a:cs typeface="Traditional Arabic" pitchFamily="18" charset="-78"/>
              </a:rPr>
              <a:t> 		أو اضغط على </a:t>
            </a:r>
            <a:r>
              <a:rPr lang="en-US" sz="2400" b="1" dirty="0">
                <a:solidFill>
                  <a:schemeClr val="tx1"/>
                </a:solidFill>
                <a:latin typeface="Traditional Arabic" pitchFamily="18" charset="-78"/>
                <a:cs typeface="Traditional Arabic" pitchFamily="18" charset="-78"/>
              </a:rPr>
              <a:t>F9</a:t>
            </a:r>
            <a:endParaRPr lang="ar-SA" sz="2400" b="1" dirty="0">
              <a:solidFill>
                <a:schemeClr val="tx1"/>
              </a:solidFill>
              <a:latin typeface="Traditional Arabic" pitchFamily="18" charset="-78"/>
              <a:cs typeface="Traditional Arabic" pitchFamily="18" charset="-78"/>
            </a:endParaRPr>
          </a:p>
          <a:p>
            <a:pPr marL="0" marR="0" indent="0" algn="r" defTabSz="914400" rtl="1" eaLnBrk="1" fontAlgn="base" latinLnBrk="0" hangingPunct="1">
              <a:lnSpc>
                <a:spcPct val="100000"/>
              </a:lnSpc>
              <a:spcBef>
                <a:spcPct val="0"/>
              </a:spcBef>
              <a:spcAft>
                <a:spcPct val="0"/>
              </a:spcAft>
              <a:buClrTx/>
              <a:buSzTx/>
              <a:buFont typeface="Wingdings" pitchFamily="2" charset="2"/>
              <a:buChar char="v"/>
              <a:tabLst/>
            </a:pPr>
            <a:r>
              <a:rPr kumimoji="0" lang="ar-SA" sz="2400" b="1" i="0" u="none" strike="noStrike" cap="none" normalizeH="0" baseline="0" dirty="0">
                <a:ln>
                  <a:noFill/>
                </a:ln>
                <a:solidFill>
                  <a:schemeClr val="tx1"/>
                </a:solidFill>
                <a:effectLst/>
                <a:latin typeface="Traditional Arabic" pitchFamily="18" charset="-78"/>
                <a:cs typeface="Traditional Arabic" pitchFamily="18" charset="-78"/>
              </a:rPr>
              <a:t> بمجرد بدء التسجيل لن </a:t>
            </a:r>
            <a:r>
              <a:rPr lang="ar-SA" sz="2400" b="1" dirty="0">
                <a:solidFill>
                  <a:schemeClr val="tx1"/>
                </a:solidFill>
                <a:latin typeface="Traditional Arabic" pitchFamily="18" charset="-78"/>
                <a:cs typeface="Traditional Arabic" pitchFamily="18" charset="-78"/>
              </a:rPr>
              <a:t>يمكنك تغيير حجم مساحة التسجيل أو موضعها.</a:t>
            </a:r>
            <a:endParaRPr kumimoji="0" lang="ar-SA" sz="2400" b="1" i="0" u="none" strike="noStrike" cap="none" normalizeH="0" baseline="0" dirty="0">
              <a:ln>
                <a:noFill/>
              </a:ln>
              <a:solidFill>
                <a:schemeClr val="tx1"/>
              </a:solidFill>
              <a:effectLst/>
              <a:latin typeface="Traditional Arabic" pitchFamily="18" charset="-78"/>
              <a:cs typeface="Traditional Arabic" pitchFamily="18" charset="-78"/>
            </a:endParaRPr>
          </a:p>
        </p:txBody>
      </p:sp>
      <p:sp>
        <p:nvSpPr>
          <p:cNvPr id="6" name="وسيلة شرح مستطيلة مستديرة الزوايا 5"/>
          <p:cNvSpPr/>
          <p:nvPr/>
        </p:nvSpPr>
        <p:spPr bwMode="auto">
          <a:xfrm>
            <a:off x="7363522" y="4038600"/>
            <a:ext cx="1066800" cy="914400"/>
          </a:xfrm>
          <a:prstGeom prst="wedgeRoundRectCallout">
            <a:avLst>
              <a:gd name="adj1" fmla="val -18896"/>
              <a:gd name="adj2" fmla="val 80771"/>
              <a:gd name="adj3" fmla="val 16667"/>
            </a:avLst>
          </a:prstGeom>
          <a:ln>
            <a:solidFill>
              <a:srgbClr val="C0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algn="ctr" rtl="1"/>
            <a:r>
              <a:rPr lang="ar-SA" sz="2000" b="1" dirty="0">
                <a:latin typeface="Traditional Arabic" pitchFamily="18" charset="-78"/>
                <a:cs typeface="Traditional Arabic" pitchFamily="18" charset="-78"/>
              </a:rPr>
              <a:t>الزر الأحمر </a:t>
            </a:r>
            <a:r>
              <a:rPr lang="en-US" sz="2000" b="1" dirty="0">
                <a:latin typeface="Traditional Arabic" pitchFamily="18" charset="-78"/>
                <a:cs typeface="Traditional Arabic" pitchFamily="18" charset="-78"/>
              </a:rPr>
              <a:t>rec</a:t>
            </a:r>
            <a:endParaRPr kumimoji="0" lang="ar-SA" sz="2000" b="0" i="0" u="none" strike="noStrike" cap="none" normalizeH="0" baseline="0" dirty="0">
              <a:ln>
                <a:noFill/>
              </a:ln>
              <a:solidFill>
                <a:schemeClr val="tx1"/>
              </a:solidFill>
              <a:effectLst/>
              <a:latin typeface="Arial" pitchFamily="34" charset="0"/>
            </a:endParaRPr>
          </a:p>
        </p:txBody>
      </p:sp>
      <p:sp>
        <p:nvSpPr>
          <p:cNvPr id="7" name="وسيلة شرح مستطيلة مستديرة الزوايا 6"/>
          <p:cNvSpPr/>
          <p:nvPr/>
        </p:nvSpPr>
        <p:spPr bwMode="auto">
          <a:xfrm>
            <a:off x="76200" y="4221162"/>
            <a:ext cx="1447800" cy="762000"/>
          </a:xfrm>
          <a:prstGeom prst="wedgeRoundRectCallout">
            <a:avLst>
              <a:gd name="adj1" fmla="val 22201"/>
              <a:gd name="adj2" fmla="val 92467"/>
              <a:gd name="adj3" fmla="val 16667"/>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algn="ctr" rtl="1"/>
            <a:r>
              <a:rPr lang="ar-SA" sz="2000" b="1" dirty="0">
                <a:latin typeface="Traditional Arabic" pitchFamily="18" charset="-78"/>
                <a:cs typeface="Traditional Arabic" pitchFamily="18" charset="-78"/>
              </a:rPr>
              <a:t>تسجيل كامل الشاشة</a:t>
            </a:r>
            <a:endParaRPr kumimoji="0" lang="ar-SA" sz="2000" b="0" i="0" u="none" strike="noStrike" cap="none" normalizeH="0" baseline="0" dirty="0">
              <a:ln>
                <a:noFill/>
              </a:ln>
              <a:solidFill>
                <a:schemeClr val="tx1"/>
              </a:solidFill>
              <a:effectLst/>
              <a:latin typeface="Arial" pitchFamily="34" charset="0"/>
            </a:endParaRPr>
          </a:p>
        </p:txBody>
      </p:sp>
      <p:sp>
        <p:nvSpPr>
          <p:cNvPr id="8" name="وسيلة شرح مستطيلة مستديرة الزوايا 7"/>
          <p:cNvSpPr/>
          <p:nvPr/>
        </p:nvSpPr>
        <p:spPr bwMode="auto">
          <a:xfrm>
            <a:off x="2057400" y="4114800"/>
            <a:ext cx="1447800" cy="762000"/>
          </a:xfrm>
          <a:prstGeom prst="wedgeRoundRectCallout">
            <a:avLst>
              <a:gd name="adj1" fmla="val -29368"/>
              <a:gd name="adj2" fmla="val 134073"/>
              <a:gd name="adj3" fmla="val 16667"/>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algn="ctr" rtl="1"/>
            <a:r>
              <a:rPr lang="ar-SA" sz="2000" b="1" dirty="0">
                <a:latin typeface="Traditional Arabic" pitchFamily="18" charset="-78"/>
                <a:cs typeface="Traditional Arabic" pitchFamily="18" charset="-78"/>
              </a:rPr>
              <a:t>تخصيص المنطقة المطلوبة</a:t>
            </a:r>
            <a:endParaRPr kumimoji="0" lang="ar-SA" sz="2000" b="0" i="0" u="none" strike="noStrike" cap="none" normalizeH="0" baseline="0" dirty="0">
              <a:ln>
                <a:noFill/>
              </a:ln>
              <a:solidFill>
                <a:schemeClr val="tx1"/>
              </a:solidFill>
              <a:effectLst/>
              <a:latin typeface="Arial" pitchFamily="34" charset="0"/>
            </a:endParaRPr>
          </a:p>
        </p:txBody>
      </p:sp>
      <p:pic>
        <p:nvPicPr>
          <p:cNvPr id="10" name="Rectangle 4125"/>
          <p:cNvPicPr>
            <a:picLocks noChangeAspect="1" noChangeArrowheads="1"/>
          </p:cNvPicPr>
          <p:nvPr/>
        </p:nvPicPr>
        <p:blipFill>
          <a:blip r:embed="rId5" cstate="print"/>
          <a:srcRect/>
          <a:stretch>
            <a:fillRect/>
          </a:stretch>
        </p:blipFill>
        <p:spPr bwMode="auto">
          <a:xfrm>
            <a:off x="4145976" y="2590800"/>
            <a:ext cx="438150" cy="438150"/>
          </a:xfrm>
          <a:prstGeom prst="rect">
            <a:avLst/>
          </a:prstGeom>
          <a:noFill/>
          <a:ln w="9525">
            <a:noFill/>
            <a:miter lim="800000"/>
            <a:headEnd/>
            <a:tailEnd/>
          </a:ln>
        </p:spPr>
      </p:pic>
      <p:pic>
        <p:nvPicPr>
          <p:cNvPr id="4098" name="Picture 2" descr="نتيجة بحث الصور عن ‪record‬‏">
            <a:extLst>
              <a:ext uri="{FF2B5EF4-FFF2-40B4-BE49-F238E27FC236}">
                <a16:creationId xmlns:a16="http://schemas.microsoft.com/office/drawing/2014/main" id="{A5FC9729-4294-4E69-A445-5191FE39FD9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400" y="289719"/>
            <a:ext cx="762000" cy="762000"/>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B635FAD4-434B-468D-B3E2-A594FA4AD9AC}"/>
              </a:ext>
            </a:extLst>
          </p:cNvPr>
          <p:cNvPicPr>
            <a:picLocks noChangeAspect="1"/>
          </p:cNvPicPr>
          <p:nvPr/>
        </p:nvPicPr>
        <p:blipFill>
          <a:blip r:embed="rId4"/>
          <a:stretch>
            <a:fillRect/>
          </a:stretch>
        </p:blipFill>
        <p:spPr>
          <a:xfrm>
            <a:off x="14868" y="2417956"/>
            <a:ext cx="8583951" cy="2667000"/>
          </a:xfrm>
          <a:prstGeom prst="rect">
            <a:avLst/>
          </a:prstGeom>
          <a:ln>
            <a:noFill/>
          </a:ln>
          <a:effectLst>
            <a:softEdge rad="112500"/>
          </a:effectLst>
        </p:spPr>
      </p:pic>
      <p:sp>
        <p:nvSpPr>
          <p:cNvPr id="12290" name="Rectangle 2"/>
          <p:cNvSpPr>
            <a:spLocks noGrp="1" noChangeArrowheads="1"/>
          </p:cNvSpPr>
          <p:nvPr>
            <p:ph type="title"/>
          </p:nvPr>
        </p:nvSpPr>
        <p:spPr>
          <a:xfrm>
            <a:off x="457200" y="274638"/>
            <a:ext cx="7467600" cy="822696"/>
          </a:xfrm>
          <a:prstGeom prst="roundRect">
            <a:avLst/>
          </a:prstGeo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b="1" dirty="0">
                <a:solidFill>
                  <a:schemeClr val="dk1"/>
                </a:solidFill>
                <a:latin typeface="Traditional Arabic" pitchFamily="18" charset="-78"/>
                <a:ea typeface="+mn-ea"/>
                <a:cs typeface="Traditional Arabic" pitchFamily="18" charset="-78"/>
              </a:rPr>
              <a:t>المسجل</a:t>
            </a:r>
          </a:p>
        </p:txBody>
      </p:sp>
      <p:sp>
        <p:nvSpPr>
          <p:cNvPr id="6" name="وسيلة شرح مستطيلة مستديرة الزوايا 5"/>
          <p:cNvSpPr/>
          <p:nvPr/>
        </p:nvSpPr>
        <p:spPr bwMode="auto">
          <a:xfrm>
            <a:off x="4267200" y="1503556"/>
            <a:ext cx="2438400" cy="1066800"/>
          </a:xfrm>
          <a:prstGeom prst="wedgeRoundRectCallout">
            <a:avLst>
              <a:gd name="adj1" fmla="val -72115"/>
              <a:gd name="adj2" fmla="val 152025"/>
              <a:gd name="adj3" fmla="val 16667"/>
            </a:avLst>
          </a:prstGeom>
          <a:ln>
            <a:solidFill>
              <a:srgbClr val="C0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algn="ctr" rtl="1"/>
            <a:r>
              <a:rPr lang="ar-SA" sz="2000" b="1" dirty="0">
                <a:latin typeface="Traditional Arabic" pitchFamily="18" charset="-78"/>
                <a:cs typeface="Traditional Arabic" pitchFamily="18" charset="-78"/>
              </a:rPr>
              <a:t>3. يمكنك تسجيل نفسك و أنت تتحدث باستخدام الكاميرا</a:t>
            </a:r>
          </a:p>
          <a:p>
            <a:pPr algn="ctr" rtl="1"/>
            <a:r>
              <a:rPr kumimoji="0" lang="ar-SA" sz="2000" b="1" i="0" u="none" strike="noStrike" cap="none" normalizeH="0" baseline="0" dirty="0">
                <a:ln>
                  <a:noFill/>
                </a:ln>
                <a:solidFill>
                  <a:schemeClr val="tx1"/>
                </a:solidFill>
                <a:effectLst/>
                <a:latin typeface="Traditional Arabic" pitchFamily="18" charset="-78"/>
                <a:cs typeface="Traditional Arabic" pitchFamily="18" charset="-78"/>
              </a:rPr>
              <a:t>بتقنية صورة داخل صورة.</a:t>
            </a:r>
            <a:endParaRPr kumimoji="0" lang="ar-SA" sz="2000" b="0" i="0" u="none" strike="noStrike" cap="none" normalizeH="0" baseline="0" dirty="0">
              <a:ln>
                <a:noFill/>
              </a:ln>
              <a:solidFill>
                <a:schemeClr val="tx1"/>
              </a:solidFill>
              <a:effectLst/>
              <a:latin typeface="Arial" pitchFamily="34" charset="0"/>
            </a:endParaRPr>
          </a:p>
        </p:txBody>
      </p:sp>
      <p:sp>
        <p:nvSpPr>
          <p:cNvPr id="8" name="وسيلة شرح مستطيلة مستديرة الزوايا 7"/>
          <p:cNvSpPr/>
          <p:nvPr/>
        </p:nvSpPr>
        <p:spPr bwMode="auto">
          <a:xfrm>
            <a:off x="457200" y="1579756"/>
            <a:ext cx="1828800" cy="990600"/>
          </a:xfrm>
          <a:prstGeom prst="wedgeRoundRectCallout">
            <a:avLst>
              <a:gd name="adj1" fmla="val 24752"/>
              <a:gd name="adj2" fmla="val 154977"/>
              <a:gd name="adj3" fmla="val 16667"/>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algn="ctr" rtl="1"/>
            <a:r>
              <a:rPr lang="ar-SA" sz="2000" b="1" dirty="0">
                <a:latin typeface="Traditional Arabic" pitchFamily="18" charset="-78"/>
                <a:cs typeface="Traditional Arabic" pitchFamily="18" charset="-78"/>
              </a:rPr>
              <a:t>1. تخصيص المنطقة المطلوبة اضغط على </a:t>
            </a:r>
            <a:r>
              <a:rPr lang="en-US" sz="2000" b="1" dirty="0">
                <a:latin typeface="Traditional Arabic" pitchFamily="18" charset="-78"/>
                <a:cs typeface="Traditional Arabic" pitchFamily="18" charset="-78"/>
              </a:rPr>
              <a:t>Custom</a:t>
            </a:r>
            <a:endParaRPr kumimoji="0" lang="ar-SA" sz="2000" b="0" i="0" u="none" strike="noStrike" cap="none" normalizeH="0" baseline="0" dirty="0">
              <a:ln>
                <a:noFill/>
              </a:ln>
              <a:solidFill>
                <a:schemeClr val="tx1"/>
              </a:solidFill>
              <a:effectLst/>
              <a:latin typeface="Arial" pitchFamily="34" charset="0"/>
            </a:endParaRPr>
          </a:p>
        </p:txBody>
      </p:sp>
      <p:sp>
        <p:nvSpPr>
          <p:cNvPr id="10" name="وسيلة شرح مستطيلة مستديرة الزوايا 9"/>
          <p:cNvSpPr/>
          <p:nvPr/>
        </p:nvSpPr>
        <p:spPr bwMode="auto">
          <a:xfrm>
            <a:off x="2362200" y="1655956"/>
            <a:ext cx="1828800" cy="990600"/>
          </a:xfrm>
          <a:prstGeom prst="wedgeRoundRectCallout">
            <a:avLst>
              <a:gd name="adj1" fmla="val -52945"/>
              <a:gd name="adj2" fmla="val 162537"/>
              <a:gd name="adj3" fmla="val 16667"/>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algn="ctr" rtl="1"/>
            <a:r>
              <a:rPr lang="ar-SA" sz="2000" b="1" dirty="0">
                <a:latin typeface="Traditional Arabic" pitchFamily="18" charset="-78"/>
                <a:cs typeface="Traditional Arabic" pitchFamily="18" charset="-78"/>
              </a:rPr>
              <a:t>2. ثم اضغط على زر التحديد</a:t>
            </a:r>
            <a:endParaRPr kumimoji="0" lang="ar-SA" sz="2000" b="0" i="0" u="none" strike="noStrike" cap="none" normalizeH="0" baseline="0" dirty="0">
              <a:ln>
                <a:noFill/>
              </a:ln>
              <a:solidFill>
                <a:schemeClr val="tx1"/>
              </a:solidFill>
              <a:effectLst/>
              <a:latin typeface="Arial" pitchFamily="34" charset="0"/>
            </a:endParaRPr>
          </a:p>
        </p:txBody>
      </p:sp>
      <p:sp>
        <p:nvSpPr>
          <p:cNvPr id="11" name="وسيلة شرح مستطيلة مستديرة الزوايا 10"/>
          <p:cNvSpPr/>
          <p:nvPr/>
        </p:nvSpPr>
        <p:spPr bwMode="auto">
          <a:xfrm>
            <a:off x="6781800" y="1655956"/>
            <a:ext cx="2209800" cy="914400"/>
          </a:xfrm>
          <a:prstGeom prst="wedgeRoundRectCallout">
            <a:avLst>
              <a:gd name="adj1" fmla="val -61355"/>
              <a:gd name="adj2" fmla="val 187181"/>
              <a:gd name="adj3" fmla="val 16667"/>
            </a:avLst>
          </a:prstGeom>
          <a:ln>
            <a:solidFill>
              <a:srgbClr val="C0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algn="ctr" rtl="1"/>
            <a:r>
              <a:rPr lang="ar-SA" sz="2000" b="1" dirty="0">
                <a:latin typeface="Traditional Arabic" pitchFamily="18" charset="-78"/>
                <a:cs typeface="Traditional Arabic" pitchFamily="18" charset="-78"/>
              </a:rPr>
              <a:t>4. مستوى الصوت من اللاقطة</a:t>
            </a:r>
            <a:endParaRPr kumimoji="0" lang="ar-SA" sz="2000" b="0" i="0" u="none" strike="noStrike" cap="none" normalizeH="0" baseline="0" dirty="0">
              <a:ln>
                <a:noFill/>
              </a:ln>
              <a:solidFill>
                <a:schemeClr val="tx1"/>
              </a:solidFill>
              <a:effectLst/>
              <a:latin typeface="Arial" pitchFamily="34" charset="0"/>
            </a:endParaRPr>
          </a:p>
        </p:txBody>
      </p:sp>
      <p:sp>
        <p:nvSpPr>
          <p:cNvPr id="13" name="وسيلة شرح مستطيلة مستديرة الزوايا 12"/>
          <p:cNvSpPr/>
          <p:nvPr/>
        </p:nvSpPr>
        <p:spPr bwMode="auto">
          <a:xfrm>
            <a:off x="4612888" y="4953000"/>
            <a:ext cx="1828800" cy="1066800"/>
          </a:xfrm>
          <a:prstGeom prst="wedgeRoundRectCallout">
            <a:avLst>
              <a:gd name="adj1" fmla="val -32849"/>
              <a:gd name="adj2" fmla="val -119100"/>
              <a:gd name="adj3" fmla="val 16667"/>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algn="ctr" rtl="1"/>
            <a:r>
              <a:rPr lang="ar-SA" sz="2000" b="1" dirty="0">
                <a:latin typeface="Traditional Arabic" pitchFamily="18" charset="-78"/>
                <a:cs typeface="Traditional Arabic" pitchFamily="18" charset="-78"/>
              </a:rPr>
              <a:t>5. إذا كان لديك أكثر من لاقطة فيمكنك الاختيار بينها</a:t>
            </a:r>
            <a:endParaRPr kumimoji="0" lang="ar-SA" sz="2000" b="0" i="0" u="none" strike="noStrike" cap="none" normalizeH="0" baseline="0" dirty="0">
              <a:ln>
                <a:noFill/>
              </a:ln>
              <a:solidFill>
                <a:schemeClr val="tx1"/>
              </a:solidFill>
              <a:effectLst/>
              <a:latin typeface="Arial" pitchFamily="34" charset="0"/>
            </a:endParaRPr>
          </a:p>
        </p:txBody>
      </p:sp>
      <p:sp>
        <p:nvSpPr>
          <p:cNvPr id="12" name="وسيلة شرح مستطيلة مستديرة الزوايا 8">
            <a:extLst>
              <a:ext uri="{FF2B5EF4-FFF2-40B4-BE49-F238E27FC236}">
                <a16:creationId xmlns:a16="http://schemas.microsoft.com/office/drawing/2014/main" id="{A556887C-4A91-4867-A8C2-59EC05E6D5BD}"/>
              </a:ext>
            </a:extLst>
          </p:cNvPr>
          <p:cNvSpPr/>
          <p:nvPr/>
        </p:nvSpPr>
        <p:spPr bwMode="auto">
          <a:xfrm>
            <a:off x="315951" y="5202044"/>
            <a:ext cx="3897351" cy="1381318"/>
          </a:xfrm>
          <a:prstGeom prst="wedgeRoundRectCallout">
            <a:avLst>
              <a:gd name="adj1" fmla="val 2545"/>
              <a:gd name="adj2" fmla="val -142773"/>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1"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lang="ar-SA" sz="2400" b="1" dirty="0">
                <a:solidFill>
                  <a:schemeClr val="tx1"/>
                </a:solidFill>
                <a:latin typeface="Traditional Arabic" pitchFamily="18" charset="-78"/>
                <a:cs typeface="Traditional Arabic" pitchFamily="18" charset="-78"/>
              </a:rPr>
              <a:t>لت</a:t>
            </a:r>
            <a:r>
              <a:rPr kumimoji="0" lang="ar-SA" sz="2400" b="1" i="0" u="none" strike="noStrike" cap="none" normalizeH="0" dirty="0">
                <a:ln>
                  <a:noFill/>
                </a:ln>
                <a:solidFill>
                  <a:schemeClr val="tx1"/>
                </a:solidFill>
                <a:effectLst/>
                <a:latin typeface="Traditional Arabic" pitchFamily="18" charset="-78"/>
                <a:cs typeface="Traditional Arabic" pitchFamily="18" charset="-78"/>
              </a:rPr>
              <a:t>حديد المساحة و دقة الفيديو الذي سيتم تسجيله انقر هنا ثم اختر الدقة المطلوبة (خيارات معدة مسبقة) </a:t>
            </a:r>
            <a:endParaRPr kumimoji="0" lang="ar-SA" sz="2400" b="1" i="0" u="none" strike="noStrike" cap="none" normalizeH="0" baseline="0" dirty="0">
              <a:ln>
                <a:noFill/>
              </a:ln>
              <a:solidFill>
                <a:schemeClr val="tx1"/>
              </a:solidFill>
              <a:effectLst/>
              <a:latin typeface="Traditional Arabic" pitchFamily="18" charset="-78"/>
              <a:cs typeface="Traditional Arabic" pitchFamily="18" charset="-78"/>
            </a:endParaRPr>
          </a:p>
        </p:txBody>
      </p:sp>
      <p:sp>
        <p:nvSpPr>
          <p:cNvPr id="14" name="شكل بيضاوي 13">
            <a:extLst>
              <a:ext uri="{FF2B5EF4-FFF2-40B4-BE49-F238E27FC236}">
                <a16:creationId xmlns:a16="http://schemas.microsoft.com/office/drawing/2014/main" id="{C7E8C382-C89A-485F-BEDE-7FECE8BDA289}"/>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pic>
        <p:nvPicPr>
          <p:cNvPr id="15" name="Picture 2" descr="نتيجة بحث الصور عن ‪record‬‏">
            <a:extLst>
              <a:ext uri="{FF2B5EF4-FFF2-40B4-BE49-F238E27FC236}">
                <a16:creationId xmlns:a16="http://schemas.microsoft.com/office/drawing/2014/main" id="{94F06E9F-A643-42C1-B2A4-D13E303B50F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 y="289719"/>
            <a:ext cx="762000" cy="762000"/>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4" cstate="print"/>
          <a:srcRect/>
          <a:stretch>
            <a:fillRect/>
          </a:stretch>
        </p:blipFill>
        <p:spPr bwMode="auto">
          <a:xfrm>
            <a:off x="194011" y="1295400"/>
            <a:ext cx="8797589" cy="5562600"/>
          </a:xfrm>
          <a:prstGeom prst="rect">
            <a:avLst/>
          </a:prstGeom>
          <a:ln>
            <a:noFill/>
          </a:ln>
          <a:effectLst>
            <a:softEdge rad="112500"/>
          </a:effectLst>
        </p:spPr>
      </p:pic>
      <p:sp>
        <p:nvSpPr>
          <p:cNvPr id="12290" name="Rectangle 2"/>
          <p:cNvSpPr>
            <a:spLocks noGrp="1" noChangeArrowheads="1"/>
          </p:cNvSpPr>
          <p:nvPr>
            <p:ph type="title"/>
          </p:nvPr>
        </p:nvSpPr>
        <p:spPr>
          <a:xfrm>
            <a:off x="457200" y="274638"/>
            <a:ext cx="7848600" cy="792162"/>
          </a:xfrm>
        </p:spPr>
        <p:style>
          <a:lnRef idx="2">
            <a:schemeClr val="accent1"/>
          </a:lnRef>
          <a:fillRef idx="1">
            <a:schemeClr val="lt1"/>
          </a:fillRef>
          <a:effectRef idx="0">
            <a:schemeClr val="accent1"/>
          </a:effectRef>
          <a:fontRef idx="minor">
            <a:schemeClr val="dk1"/>
          </a:fontRef>
        </p:style>
        <p:txBody>
          <a:bodyPr/>
          <a:lstStyle/>
          <a:p>
            <a:pPr algn="ctr"/>
            <a:r>
              <a:rPr lang="ar-SA" dirty="0">
                <a:latin typeface="Traditional Arabic" pitchFamily="18" charset="-78"/>
                <a:cs typeface="AGA Aladdin Regular" pitchFamily="2" charset="-78"/>
              </a:rPr>
              <a:t>المسجل – تحديد منطقة التسجيل</a:t>
            </a:r>
          </a:p>
        </p:txBody>
      </p:sp>
      <p:sp>
        <p:nvSpPr>
          <p:cNvPr id="9" name="مستطيل ذو زوايا قطرية مستديرة 8"/>
          <p:cNvSpPr/>
          <p:nvPr/>
        </p:nvSpPr>
        <p:spPr bwMode="auto">
          <a:xfrm>
            <a:off x="6477000" y="2286000"/>
            <a:ext cx="2057400" cy="990600"/>
          </a:xfrm>
          <a:prstGeom prst="round2DiagRect">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1" anchor="t" anchorCtr="0" compatLnSpc="1">
            <a:prstTxWarp prst="textNoShape">
              <a:avLst/>
            </a:prstTxWarp>
          </a:bodyPr>
          <a:lstStyle/>
          <a:p>
            <a:pPr algn="ctr" rtl="1"/>
            <a:r>
              <a:rPr lang="ar-SA" sz="2400" b="1" dirty="0">
                <a:solidFill>
                  <a:srgbClr val="000000"/>
                </a:solidFill>
                <a:latin typeface="Traditional Arabic" pitchFamily="18" charset="-78"/>
                <a:cs typeface="Traditional Arabic" pitchFamily="18" charset="-78"/>
              </a:rPr>
              <a:t>اضغط وألق المشيرة لإعادة تعيين المنطقة</a:t>
            </a:r>
            <a:endParaRPr lang="ar-SA" sz="2000" b="1" dirty="0">
              <a:solidFill>
                <a:srgbClr val="000000"/>
              </a:solidFill>
              <a:latin typeface="Traditional Arabic" pitchFamily="18" charset="-78"/>
              <a:cs typeface="Traditional Arabic" pitchFamily="18" charset="-78"/>
            </a:endParaRPr>
          </a:p>
        </p:txBody>
      </p:sp>
      <p:sp>
        <p:nvSpPr>
          <p:cNvPr id="6" name="مستطيل ذو زوايا قطرية مستديرة 5"/>
          <p:cNvSpPr/>
          <p:nvPr/>
        </p:nvSpPr>
        <p:spPr bwMode="auto">
          <a:xfrm>
            <a:off x="6494798" y="4876800"/>
            <a:ext cx="2057400" cy="1066800"/>
          </a:xfrm>
          <a:prstGeom prst="round2DiagRect">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1" anchor="t" anchorCtr="0" compatLnSpc="1">
            <a:prstTxWarp prst="textNoShape">
              <a:avLst/>
            </a:prstTxWarp>
          </a:bodyPr>
          <a:lstStyle/>
          <a:p>
            <a:pPr algn="ctr" rtl="1"/>
            <a:r>
              <a:rPr lang="ar-SA" sz="2000" b="1" dirty="0">
                <a:solidFill>
                  <a:srgbClr val="000000"/>
                </a:solidFill>
                <a:latin typeface="Traditional Arabic" pitchFamily="18" charset="-78"/>
                <a:cs typeface="Traditional Arabic" pitchFamily="18" charset="-78"/>
              </a:rPr>
              <a:t>اضغط </a:t>
            </a:r>
            <a:r>
              <a:rPr lang="ar-SA" sz="2000" b="1" dirty="0" err="1">
                <a:solidFill>
                  <a:srgbClr val="000000"/>
                </a:solidFill>
                <a:latin typeface="Traditional Arabic" pitchFamily="18" charset="-78"/>
                <a:cs typeface="Traditional Arabic" pitchFamily="18" charset="-78"/>
              </a:rPr>
              <a:t>و</a:t>
            </a:r>
            <a:r>
              <a:rPr lang="ar-SA" sz="2000" b="1" dirty="0">
                <a:solidFill>
                  <a:srgbClr val="000000"/>
                </a:solidFill>
                <a:latin typeface="Traditional Arabic" pitchFamily="18" charset="-78"/>
                <a:cs typeface="Traditional Arabic" pitchFamily="18" charset="-78"/>
              </a:rPr>
              <a:t> اسحب لتحجيم منطقة التحديد</a:t>
            </a:r>
            <a:endParaRPr lang="ar-SA" b="1" dirty="0">
              <a:solidFill>
                <a:srgbClr val="000000"/>
              </a:solidFill>
              <a:latin typeface="Traditional Arabic" pitchFamily="18" charset="-78"/>
              <a:cs typeface="Traditional Arabic" pitchFamily="18" charset="-78"/>
            </a:endParaRPr>
          </a:p>
        </p:txBody>
      </p:sp>
      <p:sp>
        <p:nvSpPr>
          <p:cNvPr id="7" name="شكل بيضاوي 6">
            <a:extLst>
              <a:ext uri="{FF2B5EF4-FFF2-40B4-BE49-F238E27FC236}">
                <a16:creationId xmlns:a16="http://schemas.microsoft.com/office/drawing/2014/main" id="{96AED2C1-BA16-461C-BD62-1DA84405726A}"/>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Tree>
    <p:extLst>
      <p:ext uri="{BB962C8B-B14F-4D97-AF65-F5344CB8AC3E}">
        <p14:creationId xmlns:p14="http://schemas.microsoft.com/office/powerpoint/2010/main" val="1553158779"/>
      </p:ext>
    </p:extLst>
  </p:cSld>
  <p:clrMapOvr>
    <a:overrideClrMapping bg1="lt1" tx1="dk1" bg2="lt2" tx2="dk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371600" y="116623"/>
            <a:ext cx="6400800" cy="675753"/>
          </a:xfrm>
        </p:spPr>
        <p:style>
          <a:lnRef idx="2">
            <a:schemeClr val="accent1"/>
          </a:lnRef>
          <a:fillRef idx="1">
            <a:schemeClr val="lt1"/>
          </a:fillRef>
          <a:effectRef idx="0">
            <a:schemeClr val="accent1"/>
          </a:effectRef>
          <a:fontRef idx="minor">
            <a:schemeClr val="dk1"/>
          </a:fontRef>
        </p:style>
        <p:txBody>
          <a:bodyPr/>
          <a:lstStyle/>
          <a:p>
            <a:pPr algn="ctr"/>
            <a:r>
              <a:rPr lang="ar-SA" dirty="0">
                <a:latin typeface="Traditional Arabic" pitchFamily="18" charset="-78"/>
                <a:cs typeface="AGA Aladdin Regular" pitchFamily="2" charset="-78"/>
              </a:rPr>
              <a:t>المسجل</a:t>
            </a:r>
          </a:p>
        </p:txBody>
      </p:sp>
      <p:sp>
        <p:nvSpPr>
          <p:cNvPr id="5" name="وسيلة شرح على شكل سحابة 4"/>
          <p:cNvSpPr/>
          <p:nvPr/>
        </p:nvSpPr>
        <p:spPr bwMode="auto">
          <a:xfrm>
            <a:off x="3276600" y="4256979"/>
            <a:ext cx="1760965" cy="914400"/>
          </a:xfrm>
          <a:prstGeom prst="cloudCallout">
            <a:avLst>
              <a:gd name="adj1" fmla="val 97211"/>
              <a:gd name="adj2" fmla="val 11830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1"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SA" sz="2400" b="1" i="0" u="none" strike="noStrike" cap="none" normalizeH="0" dirty="0">
                <a:ln>
                  <a:noFill/>
                </a:ln>
                <a:solidFill>
                  <a:schemeClr val="tx1"/>
                </a:solidFill>
                <a:effectLst/>
                <a:latin typeface="Traditional Arabic" pitchFamily="18" charset="-78"/>
                <a:cs typeface="Traditional Arabic" pitchFamily="18" charset="-78"/>
              </a:rPr>
              <a:t>للبدء من جديد</a:t>
            </a:r>
            <a:endParaRPr kumimoji="0" lang="ar-SA" sz="2400" b="1" i="0" u="none" strike="noStrike" cap="none" normalizeH="0" baseline="0" dirty="0">
              <a:ln>
                <a:noFill/>
              </a:ln>
              <a:solidFill>
                <a:schemeClr val="tx1"/>
              </a:solidFill>
              <a:effectLst/>
              <a:latin typeface="Traditional Arabic" pitchFamily="18" charset="-78"/>
              <a:cs typeface="Traditional Arabic" pitchFamily="18" charset="-78"/>
            </a:endParaRPr>
          </a:p>
        </p:txBody>
      </p:sp>
      <p:sp>
        <p:nvSpPr>
          <p:cNvPr id="7" name="وسيلة شرح على شكل سحابة 6"/>
          <p:cNvSpPr/>
          <p:nvPr/>
        </p:nvSpPr>
        <p:spPr bwMode="auto">
          <a:xfrm>
            <a:off x="7464812" y="4572000"/>
            <a:ext cx="1524000" cy="914400"/>
          </a:xfrm>
          <a:prstGeom prst="cloudCallout">
            <a:avLst>
              <a:gd name="adj1" fmla="val -58213"/>
              <a:gd name="adj2" fmla="val 85119"/>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1"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SA" sz="2000" b="1" i="0" u="none" strike="noStrike" cap="none" normalizeH="0" dirty="0">
                <a:ln>
                  <a:noFill/>
                </a:ln>
                <a:solidFill>
                  <a:schemeClr val="tx1"/>
                </a:solidFill>
                <a:effectLst/>
                <a:latin typeface="Traditional Arabic" pitchFamily="18" charset="-78"/>
                <a:cs typeface="Traditional Arabic" pitchFamily="18" charset="-78"/>
              </a:rPr>
              <a:t>لإيقاف التسجيل</a:t>
            </a:r>
            <a:endParaRPr kumimoji="0" lang="ar-SA" sz="2000" b="1" i="0" u="none" strike="noStrike" cap="none" normalizeH="0" baseline="0" dirty="0">
              <a:ln>
                <a:noFill/>
              </a:ln>
              <a:solidFill>
                <a:schemeClr val="tx1"/>
              </a:solidFill>
              <a:effectLst/>
              <a:latin typeface="Traditional Arabic" pitchFamily="18" charset="-78"/>
              <a:cs typeface="Traditional Arabic" pitchFamily="18" charset="-78"/>
            </a:endParaRPr>
          </a:p>
        </p:txBody>
      </p:sp>
      <p:sp>
        <p:nvSpPr>
          <p:cNvPr id="8" name="وسيلة شرح على شكل سحابة 7"/>
          <p:cNvSpPr/>
          <p:nvPr/>
        </p:nvSpPr>
        <p:spPr bwMode="auto">
          <a:xfrm>
            <a:off x="4868436" y="3621533"/>
            <a:ext cx="2209800" cy="914400"/>
          </a:xfrm>
          <a:prstGeom prst="cloudCallout">
            <a:avLst>
              <a:gd name="adj1" fmla="val 16018"/>
              <a:gd name="adj2" fmla="val 131124"/>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1"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SA" sz="2000" b="1" i="0" u="none" strike="noStrike" cap="none" normalizeH="0" dirty="0">
                <a:ln>
                  <a:noFill/>
                </a:ln>
                <a:solidFill>
                  <a:schemeClr val="tx1"/>
                </a:solidFill>
                <a:effectLst/>
                <a:latin typeface="Traditional Arabic" pitchFamily="18" charset="-78"/>
                <a:cs typeface="Traditional Arabic" pitchFamily="18" charset="-78"/>
              </a:rPr>
              <a:t>لإيقاف التسجيل مؤقتاً</a:t>
            </a:r>
            <a:endParaRPr kumimoji="0" lang="ar-SA" sz="2000" b="1" i="0" u="none" strike="noStrike" cap="none" normalizeH="0" baseline="0" dirty="0">
              <a:ln>
                <a:noFill/>
              </a:ln>
              <a:solidFill>
                <a:schemeClr val="tx1"/>
              </a:solidFill>
              <a:effectLst/>
              <a:latin typeface="Traditional Arabic" pitchFamily="18" charset="-78"/>
              <a:cs typeface="Traditional Arabic" pitchFamily="18" charset="-78"/>
            </a:endParaRPr>
          </a:p>
        </p:txBody>
      </p:sp>
      <p:sp>
        <p:nvSpPr>
          <p:cNvPr id="10" name="مستطيل مستدير الزوايا 9"/>
          <p:cNvSpPr/>
          <p:nvPr/>
        </p:nvSpPr>
        <p:spPr bwMode="auto">
          <a:xfrm>
            <a:off x="128239" y="914400"/>
            <a:ext cx="8243039" cy="2691857"/>
          </a:xfrm>
          <a:prstGeom prst="round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1" anchor="t" anchorCtr="0" compatLnSpc="1">
            <a:prstTxWarp prst="textNoShape">
              <a:avLst/>
            </a:prstTxWarp>
          </a:bodyPr>
          <a:lstStyle/>
          <a:p>
            <a:pPr marL="0" marR="0" indent="0" algn="r" defTabSz="914400" rtl="1" eaLnBrk="1" fontAlgn="base" latinLnBrk="0" hangingPunct="1">
              <a:lnSpc>
                <a:spcPct val="100000"/>
              </a:lnSpc>
              <a:spcBef>
                <a:spcPct val="0"/>
              </a:spcBef>
              <a:spcAft>
                <a:spcPct val="0"/>
              </a:spcAft>
              <a:buClrTx/>
              <a:buSzTx/>
              <a:buFont typeface="Arial" pitchFamily="34" charset="0"/>
              <a:buChar char="•"/>
              <a:tabLst/>
            </a:pPr>
            <a:r>
              <a:rPr lang="ar-SA" sz="2000" b="1" dirty="0">
                <a:latin typeface="Traditional Arabic" pitchFamily="18" charset="-78"/>
                <a:cs typeface="Traditional Arabic" pitchFamily="18" charset="-78"/>
              </a:rPr>
              <a:t>بمجرد الضغط على زر تسجيل ستشاهد لوحة التحكم بعملية التسجيل العائمة.</a:t>
            </a:r>
          </a:p>
          <a:p>
            <a:pPr marL="0" marR="0" indent="0" algn="r" defTabSz="914400" rtl="1" eaLnBrk="1" fontAlgn="base" latinLnBrk="0" hangingPunct="1">
              <a:lnSpc>
                <a:spcPct val="100000"/>
              </a:lnSpc>
              <a:spcBef>
                <a:spcPct val="0"/>
              </a:spcBef>
              <a:spcAft>
                <a:spcPct val="0"/>
              </a:spcAft>
              <a:buClrTx/>
              <a:buSzTx/>
              <a:buFont typeface="Arial" pitchFamily="34" charset="0"/>
              <a:buChar char="•"/>
              <a:tabLst/>
            </a:pPr>
            <a:r>
              <a:rPr lang="ar-SA" sz="2000" b="1" dirty="0">
                <a:latin typeface="Traditional Arabic" pitchFamily="18" charset="-78"/>
                <a:cs typeface="Traditional Arabic" pitchFamily="18" charset="-78"/>
              </a:rPr>
              <a:t>إذا كانت مساحة التسجيل على الشاشة كبيرة فقد لا تشاهد هذه الشاشة مباشرة و عليك استخدام المفاتيح المخصصة.</a:t>
            </a:r>
          </a:p>
          <a:p>
            <a:pPr marL="0" marR="0" indent="0" algn="r" defTabSz="914400" rtl="1" eaLnBrk="1" fontAlgn="base" latinLnBrk="0" hangingPunct="1">
              <a:lnSpc>
                <a:spcPct val="100000"/>
              </a:lnSpc>
              <a:spcBef>
                <a:spcPct val="0"/>
              </a:spcBef>
              <a:spcAft>
                <a:spcPct val="0"/>
              </a:spcAft>
              <a:buClrTx/>
              <a:buSzTx/>
              <a:buFont typeface="Arial" pitchFamily="34" charset="0"/>
              <a:buChar char="•"/>
              <a:tabLst/>
            </a:pPr>
            <a:r>
              <a:rPr lang="ar-SA" sz="2000" b="1" dirty="0">
                <a:latin typeface="Traditional Arabic" pitchFamily="18" charset="-78"/>
                <a:cs typeface="Traditional Arabic" pitchFamily="18" charset="-78"/>
              </a:rPr>
              <a:t> عند اختيار البدء من جديد سيتم حذف كل ما قمت بتسجيله.</a:t>
            </a:r>
          </a:p>
          <a:p>
            <a:pPr marL="0" marR="0" indent="0" algn="r" defTabSz="914400" rtl="1" eaLnBrk="1" fontAlgn="base" latinLnBrk="0" hangingPunct="1">
              <a:lnSpc>
                <a:spcPct val="100000"/>
              </a:lnSpc>
              <a:spcBef>
                <a:spcPct val="0"/>
              </a:spcBef>
              <a:spcAft>
                <a:spcPct val="0"/>
              </a:spcAft>
              <a:buClrTx/>
              <a:buSzTx/>
              <a:buFont typeface="Arial" pitchFamily="34" charset="0"/>
              <a:buChar char="•"/>
              <a:tabLst/>
            </a:pPr>
            <a:r>
              <a:rPr lang="ar-SA" sz="2000" b="1" dirty="0">
                <a:latin typeface="Traditional Arabic" pitchFamily="18" charset="-78"/>
                <a:cs typeface="Traditional Arabic" pitchFamily="18" charset="-78"/>
              </a:rPr>
              <a:t> المفتاح </a:t>
            </a:r>
            <a:r>
              <a:rPr lang="en-US" sz="2000" b="1" dirty="0">
                <a:latin typeface="Traditional Arabic" pitchFamily="18" charset="-78"/>
                <a:cs typeface="Traditional Arabic" pitchFamily="18" charset="-78"/>
              </a:rPr>
              <a:t>F9</a:t>
            </a:r>
            <a:r>
              <a:rPr lang="ar-SA" sz="2000" b="1" dirty="0">
                <a:latin typeface="Traditional Arabic" pitchFamily="18" charset="-78"/>
                <a:cs typeface="Traditional Arabic" pitchFamily="18" charset="-78"/>
              </a:rPr>
              <a:t> يستعمل:</a:t>
            </a:r>
          </a:p>
          <a:p>
            <a:pPr lvl="2" algn="r" rtl="1">
              <a:buFont typeface="Arial" pitchFamily="34" charset="0"/>
              <a:buChar char="•"/>
            </a:pPr>
            <a:r>
              <a:rPr lang="ar-SA" sz="2000" b="1" dirty="0">
                <a:latin typeface="Traditional Arabic" pitchFamily="18" charset="-78"/>
                <a:cs typeface="Traditional Arabic" pitchFamily="18" charset="-78"/>
              </a:rPr>
              <a:t> لبدء التسجيل </a:t>
            </a:r>
          </a:p>
          <a:p>
            <a:pPr lvl="2" algn="r" rtl="1">
              <a:buFont typeface="Arial" pitchFamily="34" charset="0"/>
              <a:buChar char="•"/>
            </a:pPr>
            <a:r>
              <a:rPr lang="ar-SA" sz="2000" b="1" dirty="0">
                <a:latin typeface="Traditional Arabic" pitchFamily="18" charset="-78"/>
                <a:cs typeface="Traditional Arabic" pitchFamily="18" charset="-78"/>
              </a:rPr>
              <a:t> و لإيقافه مؤقتاً </a:t>
            </a:r>
          </a:p>
          <a:p>
            <a:pPr lvl="2" algn="r" rtl="1">
              <a:buFont typeface="Arial" pitchFamily="34" charset="0"/>
              <a:buChar char="•"/>
            </a:pPr>
            <a:r>
              <a:rPr lang="ar-SA" sz="2000" b="1" dirty="0">
                <a:latin typeface="Traditional Arabic" pitchFamily="18" charset="-78"/>
                <a:cs typeface="Traditional Arabic" pitchFamily="18" charset="-78"/>
              </a:rPr>
              <a:t>و العودة مرة أخرى بعد التوقف</a:t>
            </a:r>
          </a:p>
        </p:txBody>
      </p:sp>
      <p:sp>
        <p:nvSpPr>
          <p:cNvPr id="11" name="وسيلة شرح على شكل سحابة 10"/>
          <p:cNvSpPr/>
          <p:nvPr/>
        </p:nvSpPr>
        <p:spPr bwMode="auto">
          <a:xfrm>
            <a:off x="7491761" y="5871350"/>
            <a:ext cx="1524000" cy="914400"/>
          </a:xfrm>
          <a:prstGeom prst="cloudCallout">
            <a:avLst>
              <a:gd name="adj1" fmla="val -59395"/>
              <a:gd name="adj2" fmla="val -29930"/>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1" anchor="t" anchorCtr="0" compatLnSpc="1">
            <a:prstTxWarp prst="textNoShape">
              <a:avLst/>
            </a:prstTxWarp>
          </a:bodyPr>
          <a:lstStyle/>
          <a:p>
            <a:pPr algn="ctr" rtl="1"/>
            <a:r>
              <a:rPr lang="ar-SA" sz="2000" b="1" dirty="0">
                <a:solidFill>
                  <a:schemeClr val="tx1"/>
                </a:solidFill>
                <a:latin typeface="Traditional Arabic" pitchFamily="18" charset="-78"/>
                <a:cs typeface="Traditional Arabic" pitchFamily="18" charset="-78"/>
              </a:rPr>
              <a:t>أو اضغط </a:t>
            </a:r>
            <a:r>
              <a:rPr lang="ar-SA" sz="2000" b="1">
                <a:solidFill>
                  <a:schemeClr val="tx1"/>
                </a:solidFill>
                <a:latin typeface="Traditional Arabic" pitchFamily="18" charset="-78"/>
                <a:cs typeface="Traditional Arabic" pitchFamily="18" charset="-78"/>
              </a:rPr>
              <a:t>على </a:t>
            </a:r>
            <a:r>
              <a:rPr lang="en-US" sz="2000" b="1" dirty="0">
                <a:solidFill>
                  <a:schemeClr val="tx1"/>
                </a:solidFill>
                <a:latin typeface="Traditional Arabic" pitchFamily="18" charset="-78"/>
                <a:cs typeface="Traditional Arabic" pitchFamily="18" charset="-78"/>
              </a:rPr>
              <a:t>F10</a:t>
            </a:r>
            <a:endParaRPr lang="ar-SA" sz="2000" b="1" dirty="0">
              <a:solidFill>
                <a:schemeClr val="tx1"/>
              </a:solidFill>
              <a:latin typeface="Traditional Arabic" pitchFamily="18" charset="-78"/>
              <a:cs typeface="Traditional Arabic" pitchFamily="18" charset="-78"/>
            </a:endParaRPr>
          </a:p>
        </p:txBody>
      </p:sp>
      <p:sp>
        <p:nvSpPr>
          <p:cNvPr id="9" name="وسيلة شرح على شكل سحابة 8"/>
          <p:cNvSpPr/>
          <p:nvPr/>
        </p:nvSpPr>
        <p:spPr bwMode="auto">
          <a:xfrm>
            <a:off x="6166624" y="4026520"/>
            <a:ext cx="1524000" cy="914400"/>
          </a:xfrm>
          <a:prstGeom prst="cloudCallout">
            <a:avLst>
              <a:gd name="adj1" fmla="val -28694"/>
              <a:gd name="adj2" fmla="val 122789"/>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1"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SA" sz="2000" b="1" i="0" u="none" strike="noStrike" cap="none" normalizeH="0" dirty="0">
                <a:ln>
                  <a:noFill/>
                </a:ln>
                <a:solidFill>
                  <a:schemeClr val="tx1"/>
                </a:solidFill>
                <a:effectLst/>
                <a:latin typeface="Traditional Arabic" pitchFamily="18" charset="-78"/>
                <a:cs typeface="Traditional Arabic" pitchFamily="18" charset="-78"/>
              </a:rPr>
              <a:t>أو اضغط على </a:t>
            </a:r>
            <a:r>
              <a:rPr kumimoji="0" lang="en-US" sz="2000" b="1" i="0" u="none" strike="noStrike" cap="none" normalizeH="0" dirty="0">
                <a:ln>
                  <a:noFill/>
                </a:ln>
                <a:solidFill>
                  <a:schemeClr val="tx1"/>
                </a:solidFill>
                <a:effectLst/>
                <a:latin typeface="Traditional Arabic" pitchFamily="18" charset="-78"/>
                <a:cs typeface="Traditional Arabic" pitchFamily="18" charset="-78"/>
              </a:rPr>
              <a:t>F9</a:t>
            </a:r>
            <a:endParaRPr kumimoji="0" lang="ar-SA" sz="2000" b="1" i="0" u="none" strike="noStrike" cap="none" normalizeH="0" baseline="0" dirty="0">
              <a:ln>
                <a:noFill/>
              </a:ln>
              <a:solidFill>
                <a:schemeClr val="tx1"/>
              </a:solidFill>
              <a:effectLst/>
              <a:latin typeface="Traditional Arabic" pitchFamily="18" charset="-78"/>
              <a:cs typeface="Traditional Arabic" pitchFamily="18" charset="-78"/>
            </a:endParaRPr>
          </a:p>
        </p:txBody>
      </p:sp>
      <p:pic>
        <p:nvPicPr>
          <p:cNvPr id="2" name="صورة 1">
            <a:extLst>
              <a:ext uri="{FF2B5EF4-FFF2-40B4-BE49-F238E27FC236}">
                <a16:creationId xmlns:a16="http://schemas.microsoft.com/office/drawing/2014/main" id="{8055EF29-7AC0-4A6F-9664-B743094478CC}"/>
              </a:ext>
            </a:extLst>
          </p:cNvPr>
          <p:cNvPicPr>
            <a:picLocks noChangeAspect="1"/>
          </p:cNvPicPr>
          <p:nvPr/>
        </p:nvPicPr>
        <p:blipFill rotWithShape="1">
          <a:blip r:embed="rId4"/>
          <a:srcRect t="14815"/>
          <a:stretch/>
        </p:blipFill>
        <p:spPr>
          <a:xfrm>
            <a:off x="128239" y="5181600"/>
            <a:ext cx="7491761" cy="1466850"/>
          </a:xfrm>
          <a:prstGeom prst="rect">
            <a:avLst/>
          </a:prstGeom>
          <a:ln>
            <a:noFill/>
          </a:ln>
          <a:effectLst>
            <a:softEdge rad="112500"/>
          </a:effectLst>
        </p:spPr>
      </p:pic>
      <p:sp>
        <p:nvSpPr>
          <p:cNvPr id="12" name="وسيلة شرح على شكل سحابة 4">
            <a:extLst>
              <a:ext uri="{FF2B5EF4-FFF2-40B4-BE49-F238E27FC236}">
                <a16:creationId xmlns:a16="http://schemas.microsoft.com/office/drawing/2014/main" id="{37864135-585E-4F13-9BBD-9F1D3C3E32DA}"/>
              </a:ext>
            </a:extLst>
          </p:cNvPr>
          <p:cNvSpPr/>
          <p:nvPr/>
        </p:nvSpPr>
        <p:spPr bwMode="auto">
          <a:xfrm>
            <a:off x="284355" y="4026520"/>
            <a:ext cx="1760965" cy="914400"/>
          </a:xfrm>
          <a:prstGeom prst="cloudCallout">
            <a:avLst>
              <a:gd name="adj1" fmla="val -16773"/>
              <a:gd name="adj2" fmla="val 14269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1"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SA" sz="2400" b="1" i="0" u="none" strike="noStrike" cap="none" normalizeH="0" dirty="0">
                <a:ln>
                  <a:noFill/>
                </a:ln>
                <a:solidFill>
                  <a:schemeClr val="tx1"/>
                </a:solidFill>
                <a:effectLst/>
                <a:latin typeface="Traditional Arabic" pitchFamily="18" charset="-78"/>
                <a:cs typeface="Traditional Arabic" pitchFamily="18" charset="-78"/>
              </a:rPr>
              <a:t>عداد الوقت</a:t>
            </a:r>
            <a:endParaRPr kumimoji="0" lang="ar-SA" sz="2400" b="1" i="0" u="none" strike="noStrike" cap="none" normalizeH="0" baseline="0" dirty="0">
              <a:ln>
                <a:noFill/>
              </a:ln>
              <a:solidFill>
                <a:schemeClr val="tx1"/>
              </a:solidFill>
              <a:effectLst/>
              <a:latin typeface="Traditional Arabic" pitchFamily="18" charset="-78"/>
              <a:cs typeface="Traditional Arabic" pitchFamily="18" charset="-78"/>
            </a:endParaRPr>
          </a:p>
        </p:txBody>
      </p:sp>
      <p:pic>
        <p:nvPicPr>
          <p:cNvPr id="13" name="Picture 2" descr="نتيجة بحث الصور عن ‪record‬‏">
            <a:extLst>
              <a:ext uri="{FF2B5EF4-FFF2-40B4-BE49-F238E27FC236}">
                <a16:creationId xmlns:a16="http://schemas.microsoft.com/office/drawing/2014/main" id="{EC0E2739-1A1A-4B97-A652-862FD787D1E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35720" y="167500"/>
            <a:ext cx="609600" cy="609600"/>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066800" y="116623"/>
            <a:ext cx="6705600" cy="797777"/>
          </a:xfrm>
        </p:spPr>
        <p:style>
          <a:lnRef idx="2">
            <a:schemeClr val="accent1"/>
          </a:lnRef>
          <a:fillRef idx="1">
            <a:schemeClr val="lt1"/>
          </a:fillRef>
          <a:effectRef idx="0">
            <a:schemeClr val="accent1"/>
          </a:effectRef>
          <a:fontRef idx="minor">
            <a:schemeClr val="dk1"/>
          </a:fontRef>
        </p:style>
        <p:txBody>
          <a:bodyPr anchor="ctr"/>
          <a:lstStyle/>
          <a:p>
            <a:pPr algn="ctr"/>
            <a:r>
              <a:rPr lang="ar-SA" dirty="0">
                <a:latin typeface="Traditional Arabic" pitchFamily="18" charset="-78"/>
                <a:cs typeface="AGA Aladdin Regular" pitchFamily="2" charset="-78"/>
              </a:rPr>
              <a:t>المسجل</a:t>
            </a:r>
          </a:p>
        </p:txBody>
      </p:sp>
      <p:sp>
        <p:nvSpPr>
          <p:cNvPr id="7" name="وسيلة شرح على شكل سحابة 6"/>
          <p:cNvSpPr/>
          <p:nvPr/>
        </p:nvSpPr>
        <p:spPr bwMode="auto">
          <a:xfrm>
            <a:off x="7239000" y="990600"/>
            <a:ext cx="1524000" cy="914400"/>
          </a:xfrm>
          <a:prstGeom prst="cloudCallout">
            <a:avLst>
              <a:gd name="adj1" fmla="val -33335"/>
              <a:gd name="adj2" fmla="val 100973"/>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1" anchor="t" anchorCtr="0" compatLnSpc="1">
            <a:prstTxWarp prst="textNoShape">
              <a:avLst/>
            </a:prstTxWarp>
          </a:bodyPr>
          <a:lstStyle/>
          <a:p>
            <a:pPr algn="ctr" rtl="1"/>
            <a:r>
              <a:rPr lang="ar-SA" sz="2000" b="1" dirty="0">
                <a:solidFill>
                  <a:schemeClr val="tx1"/>
                </a:solidFill>
                <a:latin typeface="Traditional Arabic" pitchFamily="18" charset="-78"/>
                <a:cs typeface="Traditional Arabic" pitchFamily="18" charset="-78"/>
              </a:rPr>
              <a:t>لإيقاف التسجيل</a:t>
            </a:r>
          </a:p>
        </p:txBody>
      </p:sp>
      <p:pic>
        <p:nvPicPr>
          <p:cNvPr id="2" name="صورة 1">
            <a:extLst>
              <a:ext uri="{FF2B5EF4-FFF2-40B4-BE49-F238E27FC236}">
                <a16:creationId xmlns:a16="http://schemas.microsoft.com/office/drawing/2014/main" id="{8055EF29-7AC0-4A6F-9664-B743094478CC}"/>
              </a:ext>
            </a:extLst>
          </p:cNvPr>
          <p:cNvPicPr>
            <a:picLocks noChangeAspect="1"/>
          </p:cNvPicPr>
          <p:nvPr/>
        </p:nvPicPr>
        <p:blipFill rotWithShape="1">
          <a:blip r:embed="rId4"/>
          <a:srcRect t="14815"/>
          <a:stretch/>
        </p:blipFill>
        <p:spPr>
          <a:xfrm>
            <a:off x="128239" y="2309522"/>
            <a:ext cx="7491761" cy="1466850"/>
          </a:xfrm>
          <a:prstGeom prst="rect">
            <a:avLst/>
          </a:prstGeom>
          <a:ln>
            <a:noFill/>
          </a:ln>
          <a:effectLst>
            <a:softEdge rad="112500"/>
          </a:effectLst>
        </p:spPr>
      </p:pic>
      <p:pic>
        <p:nvPicPr>
          <p:cNvPr id="4" name="صورة 3">
            <a:extLst>
              <a:ext uri="{FF2B5EF4-FFF2-40B4-BE49-F238E27FC236}">
                <a16:creationId xmlns:a16="http://schemas.microsoft.com/office/drawing/2014/main" id="{1CCCAED5-4BE5-4645-B689-BD8A8E28996A}"/>
              </a:ext>
            </a:extLst>
          </p:cNvPr>
          <p:cNvPicPr>
            <a:picLocks noChangeAspect="1"/>
          </p:cNvPicPr>
          <p:nvPr/>
        </p:nvPicPr>
        <p:blipFill>
          <a:blip r:embed="rId5"/>
          <a:stretch>
            <a:fillRect/>
          </a:stretch>
        </p:blipFill>
        <p:spPr>
          <a:xfrm>
            <a:off x="762000" y="4082217"/>
            <a:ext cx="6324600" cy="2165488"/>
          </a:xfrm>
          <a:prstGeom prst="rect">
            <a:avLst/>
          </a:prstGeom>
        </p:spPr>
      </p:pic>
      <p:sp>
        <p:nvSpPr>
          <p:cNvPr id="6" name="شكل بيضاوي 5">
            <a:extLst>
              <a:ext uri="{FF2B5EF4-FFF2-40B4-BE49-F238E27FC236}">
                <a16:creationId xmlns:a16="http://schemas.microsoft.com/office/drawing/2014/main" id="{EB07B571-1BB5-4059-9FF0-21E9D3D9B839}"/>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pic>
        <p:nvPicPr>
          <p:cNvPr id="8" name="Picture 2" descr="نتيجة بحث الصور عن ‪record‬‏">
            <a:extLst>
              <a:ext uri="{FF2B5EF4-FFF2-40B4-BE49-F238E27FC236}">
                <a16:creationId xmlns:a16="http://schemas.microsoft.com/office/drawing/2014/main" id="{5F29DFE0-BF24-4989-9294-E6BDE20C786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3000" y="152400"/>
            <a:ext cx="76200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529273"/>
      </p:ext>
    </p:extLst>
  </p:cSld>
  <p:clrMapOvr>
    <a:overrideClrMapping bg1="lt1" tx1="dk1" bg2="lt2" tx2="dk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8055EF29-7AC0-4A6F-9664-B743094478CC}"/>
              </a:ext>
            </a:extLst>
          </p:cNvPr>
          <p:cNvPicPr>
            <a:picLocks noChangeAspect="1"/>
          </p:cNvPicPr>
          <p:nvPr/>
        </p:nvPicPr>
        <p:blipFill rotWithShape="1">
          <a:blip r:embed="rId4"/>
          <a:srcRect t="14815"/>
          <a:stretch/>
        </p:blipFill>
        <p:spPr>
          <a:xfrm>
            <a:off x="128239" y="2309522"/>
            <a:ext cx="7491761" cy="1466850"/>
          </a:xfrm>
          <a:prstGeom prst="rect">
            <a:avLst/>
          </a:prstGeom>
          <a:ln>
            <a:noFill/>
          </a:ln>
          <a:effectLst>
            <a:softEdge rad="112500"/>
          </a:effectLst>
        </p:spPr>
      </p:pic>
      <p:sp>
        <p:nvSpPr>
          <p:cNvPr id="12290" name="Rectangle 2"/>
          <p:cNvSpPr>
            <a:spLocks noGrp="1" noChangeArrowheads="1"/>
          </p:cNvSpPr>
          <p:nvPr>
            <p:ph type="title"/>
          </p:nvPr>
        </p:nvSpPr>
        <p:spPr>
          <a:xfrm>
            <a:off x="990600" y="116623"/>
            <a:ext cx="6781800" cy="807824"/>
          </a:xfrm>
        </p:spPr>
        <p:style>
          <a:lnRef idx="2">
            <a:schemeClr val="accent1"/>
          </a:lnRef>
          <a:fillRef idx="1">
            <a:schemeClr val="lt1"/>
          </a:fillRef>
          <a:effectRef idx="0">
            <a:schemeClr val="accent1"/>
          </a:effectRef>
          <a:fontRef idx="minor">
            <a:schemeClr val="dk1"/>
          </a:fontRef>
        </p:style>
        <p:txBody>
          <a:bodyPr/>
          <a:lstStyle/>
          <a:p>
            <a:pPr algn="ctr"/>
            <a:r>
              <a:rPr lang="ar-SA" dirty="0">
                <a:latin typeface="Traditional Arabic" pitchFamily="18" charset="-78"/>
                <a:cs typeface="AGA Aladdin Regular" pitchFamily="2" charset="-78"/>
              </a:rPr>
              <a:t>المسجل</a:t>
            </a:r>
          </a:p>
        </p:txBody>
      </p:sp>
      <p:sp>
        <p:nvSpPr>
          <p:cNvPr id="7" name="وسيلة شرح على شكل سحابة 6"/>
          <p:cNvSpPr/>
          <p:nvPr/>
        </p:nvSpPr>
        <p:spPr bwMode="auto">
          <a:xfrm>
            <a:off x="3879179" y="924447"/>
            <a:ext cx="3132357" cy="1219200"/>
          </a:xfrm>
          <a:prstGeom prst="cloudCallout">
            <a:avLst>
              <a:gd name="adj1" fmla="val 7802"/>
              <a:gd name="adj2" fmla="val 101582"/>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1" anchor="t" anchorCtr="0" compatLnSpc="1">
            <a:prstTxWarp prst="textNoShape">
              <a:avLst/>
            </a:prstTxWarp>
          </a:bodyPr>
          <a:lstStyle/>
          <a:p>
            <a:pPr algn="ctr" rtl="1"/>
            <a:r>
              <a:rPr lang="ar-SA" sz="2400" b="1" dirty="0">
                <a:solidFill>
                  <a:schemeClr val="tx1"/>
                </a:solidFill>
                <a:latin typeface="Traditional Arabic" pitchFamily="18" charset="-78"/>
                <a:cs typeface="Traditional Arabic" pitchFamily="18" charset="-78"/>
              </a:rPr>
              <a:t>لمسح التسجيل و البدء من جديد</a:t>
            </a:r>
          </a:p>
        </p:txBody>
      </p:sp>
      <p:pic>
        <p:nvPicPr>
          <p:cNvPr id="3" name="صورة 2">
            <a:extLst>
              <a:ext uri="{FF2B5EF4-FFF2-40B4-BE49-F238E27FC236}">
                <a16:creationId xmlns:a16="http://schemas.microsoft.com/office/drawing/2014/main" id="{EC53800A-F406-448C-A7B1-C79F6EB79E72}"/>
              </a:ext>
            </a:extLst>
          </p:cNvPr>
          <p:cNvPicPr>
            <a:picLocks noChangeAspect="1"/>
          </p:cNvPicPr>
          <p:nvPr/>
        </p:nvPicPr>
        <p:blipFill>
          <a:blip r:embed="rId5"/>
          <a:stretch>
            <a:fillRect/>
          </a:stretch>
        </p:blipFill>
        <p:spPr>
          <a:xfrm>
            <a:off x="1600200" y="4114800"/>
            <a:ext cx="5411336" cy="2124076"/>
          </a:xfrm>
          <a:prstGeom prst="rect">
            <a:avLst/>
          </a:prstGeom>
        </p:spPr>
      </p:pic>
      <p:sp>
        <p:nvSpPr>
          <p:cNvPr id="6" name="شكل بيضاوي 5">
            <a:extLst>
              <a:ext uri="{FF2B5EF4-FFF2-40B4-BE49-F238E27FC236}">
                <a16:creationId xmlns:a16="http://schemas.microsoft.com/office/drawing/2014/main" id="{0AF857E2-30E0-4DAF-8954-1A648699AF03}"/>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pic>
        <p:nvPicPr>
          <p:cNvPr id="8" name="Picture 2" descr="نتيجة بحث الصور عن ‪record‬‏">
            <a:extLst>
              <a:ext uri="{FF2B5EF4-FFF2-40B4-BE49-F238E27FC236}">
                <a16:creationId xmlns:a16="http://schemas.microsoft.com/office/drawing/2014/main" id="{6F425A0C-230E-44B4-ADB9-8FB004B0CCE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6800" y="139535"/>
            <a:ext cx="76200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61093"/>
      </p:ext>
    </p:extLst>
  </p:cSld>
  <p:clrMapOvr>
    <a:overrideClrMapping bg1="lt1" tx1="dk1" bg2="lt2" tx2="dk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447800" y="152400"/>
            <a:ext cx="6172200" cy="990600"/>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b="1" dirty="0">
                <a:solidFill>
                  <a:schemeClr val="dk1"/>
                </a:solidFill>
                <a:latin typeface="Traditional Arabic" pitchFamily="18" charset="-78"/>
                <a:ea typeface="+mn-ea"/>
                <a:cs typeface="Traditional Arabic" pitchFamily="18" charset="-78"/>
              </a:rPr>
              <a:t>المسجل – تطبيق لتحديد منطقة التسجيل</a:t>
            </a:r>
          </a:p>
        </p:txBody>
      </p:sp>
      <p:sp>
        <p:nvSpPr>
          <p:cNvPr id="9" name="مستطيل ذو زوايا قطرية مستديرة 8"/>
          <p:cNvSpPr/>
          <p:nvPr/>
        </p:nvSpPr>
        <p:spPr bwMode="auto">
          <a:xfrm>
            <a:off x="228599" y="1371600"/>
            <a:ext cx="8388805" cy="1905000"/>
          </a:xfrm>
          <a:prstGeom prst="round2Diag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1" anchor="t" anchorCtr="0" compatLnSpc="1">
            <a:prstTxWarp prst="textNoShape">
              <a:avLst/>
            </a:prstTxWarp>
          </a:bodyPr>
          <a:lstStyle/>
          <a:p>
            <a:pPr marL="0" marR="0" indent="0" algn="r" defTabSz="914400" rtl="1" eaLnBrk="1" fontAlgn="base" latinLnBrk="0" hangingPunct="1">
              <a:lnSpc>
                <a:spcPct val="100000"/>
              </a:lnSpc>
              <a:spcBef>
                <a:spcPct val="0"/>
              </a:spcBef>
              <a:spcAft>
                <a:spcPct val="0"/>
              </a:spcAft>
              <a:buClrTx/>
              <a:buSzTx/>
              <a:buFont typeface="Wingdings" pitchFamily="2" charset="2"/>
              <a:buChar char="v"/>
              <a:tabLst/>
            </a:pPr>
            <a:r>
              <a:rPr kumimoji="0" lang="ar-SA" sz="2800" b="1" i="0" u="none" strike="noStrike" cap="none" normalizeH="0" dirty="0">
                <a:ln>
                  <a:noFill/>
                </a:ln>
                <a:solidFill>
                  <a:schemeClr val="tx1"/>
                </a:solidFill>
                <a:effectLst/>
                <a:latin typeface="Traditional Arabic" pitchFamily="18" charset="-78"/>
                <a:cs typeface="Traditional Arabic" pitchFamily="18" charset="-78"/>
              </a:rPr>
              <a:t>افتح متصفح الإنترنت.</a:t>
            </a:r>
          </a:p>
          <a:p>
            <a:pPr algn="r" rtl="1">
              <a:buFont typeface="Wingdings" pitchFamily="2" charset="2"/>
              <a:buChar char="v"/>
            </a:pPr>
            <a:r>
              <a:rPr lang="ar-SA" sz="2800" b="1" baseline="0" dirty="0">
                <a:solidFill>
                  <a:schemeClr val="tx1"/>
                </a:solidFill>
                <a:latin typeface="Traditional Arabic" pitchFamily="18" charset="-78"/>
                <a:cs typeface="Traditional Arabic" pitchFamily="18" charset="-78"/>
              </a:rPr>
              <a:t> </a:t>
            </a:r>
            <a:r>
              <a:rPr lang="ar-SA" sz="2800" b="1" dirty="0">
                <a:solidFill>
                  <a:schemeClr val="tx1"/>
                </a:solidFill>
                <a:latin typeface="Traditional Arabic" pitchFamily="18" charset="-78"/>
                <a:cs typeface="Traditional Arabic" pitchFamily="18" charset="-78"/>
              </a:rPr>
              <a:t>افتح برنامج كامتيجا. </a:t>
            </a:r>
          </a:p>
          <a:p>
            <a:pPr marL="0" marR="0" indent="0" algn="r" defTabSz="914400" rtl="1" eaLnBrk="1" fontAlgn="base" latinLnBrk="0" hangingPunct="1">
              <a:lnSpc>
                <a:spcPct val="100000"/>
              </a:lnSpc>
              <a:spcBef>
                <a:spcPct val="0"/>
              </a:spcBef>
              <a:spcAft>
                <a:spcPct val="0"/>
              </a:spcAft>
              <a:buClrTx/>
              <a:buSzTx/>
              <a:buFont typeface="Wingdings" pitchFamily="2" charset="2"/>
              <a:buChar char="v"/>
              <a:tabLst/>
            </a:pPr>
            <a:r>
              <a:rPr lang="ar-SA" sz="2400" b="1" baseline="0" dirty="0">
                <a:solidFill>
                  <a:schemeClr val="tx1"/>
                </a:solidFill>
                <a:latin typeface="Traditional Arabic" pitchFamily="18" charset="-78"/>
                <a:cs typeface="Traditional Arabic" pitchFamily="18" charset="-78"/>
              </a:rPr>
              <a:t>اختر تسجيل ثم تخصيص و حدد نافذة المتصفح لتكون هي فقط منطقة التسجيل.</a:t>
            </a:r>
          </a:p>
          <a:p>
            <a:pPr marL="0" marR="0" indent="0" algn="r" defTabSz="914400" rtl="1" eaLnBrk="1" fontAlgn="base" latinLnBrk="0" hangingPunct="1">
              <a:lnSpc>
                <a:spcPct val="100000"/>
              </a:lnSpc>
              <a:spcBef>
                <a:spcPct val="0"/>
              </a:spcBef>
              <a:spcAft>
                <a:spcPct val="0"/>
              </a:spcAft>
              <a:buClrTx/>
              <a:buSzTx/>
              <a:buFont typeface="Wingdings" pitchFamily="2" charset="2"/>
              <a:buChar char="v"/>
              <a:tabLst/>
            </a:pPr>
            <a:r>
              <a:rPr kumimoji="0" lang="ar-SA" sz="2800" b="1" i="0" u="none" strike="noStrike" cap="none" normalizeH="0" dirty="0">
                <a:ln>
                  <a:noFill/>
                </a:ln>
                <a:solidFill>
                  <a:schemeClr val="tx1"/>
                </a:solidFill>
                <a:effectLst/>
                <a:latin typeface="Traditional Arabic" pitchFamily="18" charset="-78"/>
                <a:cs typeface="Traditional Arabic" pitchFamily="18" charset="-78"/>
              </a:rPr>
              <a:t> لاحظ ستقوم بالنقر على شريط العنوان في نافذة المتصفح.</a:t>
            </a:r>
            <a:endParaRPr kumimoji="0" lang="ar-SA" sz="2800" b="1" i="0" u="none" strike="noStrike" cap="none" normalizeH="0" baseline="0" dirty="0">
              <a:ln>
                <a:noFill/>
              </a:ln>
              <a:solidFill>
                <a:schemeClr val="tx1"/>
              </a:solidFill>
              <a:effectLst/>
              <a:latin typeface="Traditional Arabic" pitchFamily="18" charset="-78"/>
              <a:cs typeface="Traditional Arabic" pitchFamily="18" charset="-78"/>
            </a:endParaRPr>
          </a:p>
        </p:txBody>
      </p:sp>
      <p:pic>
        <p:nvPicPr>
          <p:cNvPr id="6" name="صورة 5">
            <a:extLst>
              <a:ext uri="{FF2B5EF4-FFF2-40B4-BE49-F238E27FC236}">
                <a16:creationId xmlns:a16="http://schemas.microsoft.com/office/drawing/2014/main" id="{C7767863-560D-4F10-AC24-42E1BFE01E71}"/>
              </a:ext>
            </a:extLst>
          </p:cNvPr>
          <p:cNvPicPr>
            <a:picLocks noChangeAspect="1"/>
          </p:cNvPicPr>
          <p:nvPr/>
        </p:nvPicPr>
        <p:blipFill>
          <a:blip r:embed="rId4"/>
          <a:stretch>
            <a:fillRect/>
          </a:stretch>
        </p:blipFill>
        <p:spPr>
          <a:xfrm>
            <a:off x="33454" y="4042317"/>
            <a:ext cx="8583951" cy="2667000"/>
          </a:xfrm>
          <a:prstGeom prst="rect">
            <a:avLst/>
          </a:prstGeom>
          <a:ln>
            <a:noFill/>
          </a:ln>
          <a:effectLst>
            <a:softEdge rad="112500"/>
          </a:effectLst>
        </p:spPr>
      </p:pic>
    </p:spTree>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704800" y="219146"/>
            <a:ext cx="7467600" cy="778098"/>
          </a:xfrm>
          <a:prstGeom prst="roundRect">
            <a:avLst/>
          </a:prstGeom>
        </p:spPr>
        <p:style>
          <a:lnRef idx="2">
            <a:schemeClr val="accent1"/>
          </a:lnRef>
          <a:fillRef idx="1">
            <a:schemeClr val="lt1"/>
          </a:fillRef>
          <a:effectRef idx="0">
            <a:schemeClr val="accent1"/>
          </a:effectRef>
          <a:fontRef idx="minor">
            <a:schemeClr val="dk1"/>
          </a:fontRef>
        </p:style>
        <p:txBody>
          <a:bodyPr anchor="ctr">
            <a:normAutofit/>
          </a:bodyPr>
          <a:lstStyle/>
          <a:p>
            <a:pPr algn="ctr"/>
            <a:r>
              <a:rPr lang="ar-SA" sz="3200" dirty="0">
                <a:solidFill>
                  <a:schemeClr val="tx1"/>
                </a:solidFill>
                <a:latin typeface="BoutrosART" panose="020A0503020102020204" pitchFamily="18" charset="-78"/>
                <a:ea typeface="BoutrosART" panose="020A0503020102020204" pitchFamily="18" charset="-78"/>
                <a:cs typeface="BoutrosART" panose="020A0503020102020204" pitchFamily="18" charset="-78"/>
              </a:rPr>
              <a:t>الحقوق غير محفوظة </a:t>
            </a:r>
            <a:endParaRPr lang="en-US" sz="3200" dirty="0">
              <a:solidFill>
                <a:schemeClr val="tx1"/>
              </a:solidFill>
              <a:latin typeface="BoutrosART" panose="020A0503020102020204" pitchFamily="18" charset="-78"/>
              <a:ea typeface="BoutrosART" panose="020A0503020102020204" pitchFamily="18" charset="-78"/>
              <a:cs typeface="BoutrosART" panose="020A0503020102020204" pitchFamily="18" charset="-78"/>
            </a:endParaRPr>
          </a:p>
        </p:txBody>
      </p:sp>
      <p:sp>
        <p:nvSpPr>
          <p:cNvPr id="5" name="شكل بيضاوي 4"/>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
        <p:nvSpPr>
          <p:cNvPr id="16" name="مستطيل مستدير الزوايا 15"/>
          <p:cNvSpPr/>
          <p:nvPr/>
        </p:nvSpPr>
        <p:spPr>
          <a:xfrm>
            <a:off x="611560" y="1124742"/>
            <a:ext cx="7560840" cy="3980657"/>
          </a:xfrm>
          <a:prstGeom prst="roundRect">
            <a:avLst/>
          </a:prstGeom>
        </p:spPr>
        <p:style>
          <a:lnRef idx="2">
            <a:schemeClr val="accent1"/>
          </a:lnRef>
          <a:fillRef idx="1">
            <a:schemeClr val="lt1"/>
          </a:fillRef>
          <a:effectRef idx="0">
            <a:schemeClr val="accent1"/>
          </a:effectRef>
          <a:fontRef idx="minor">
            <a:schemeClr val="dk1"/>
          </a:fontRef>
        </p:style>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small" spc="0" normalizeH="0" baseline="0" noProof="0" dirty="0">
                <a:ln>
                  <a:noFill/>
                </a:ln>
                <a:solidFill>
                  <a:prstClr val="black"/>
                </a:solidFill>
                <a:effectLst/>
                <a:uLnTx/>
                <a:uFillTx/>
                <a:latin typeface="Traditional Arabic" panose="02020603050405020304" pitchFamily="18" charset="-78"/>
                <a:ea typeface="BoutrosART" panose="020A0503020102020204" pitchFamily="18" charset="-78"/>
                <a:cs typeface="Traditional Arabic" panose="02020603050405020304" pitchFamily="18" charset="-78"/>
              </a:rPr>
              <a:t>تخضع جميع محتويات هذا البرنامج التدريبي لترخيص «المصادر التعليمية المفتوحة» </a:t>
            </a:r>
            <a:r>
              <a:rPr kumimoji="0" lang="ar-SA" sz="2800" b="1" i="0" u="sng" strike="noStrike" kern="1200" cap="small" spc="0" normalizeH="0" baseline="0" noProof="0" dirty="0">
                <a:ln>
                  <a:noFill/>
                </a:ln>
                <a:solidFill>
                  <a:srgbClr val="00B050"/>
                </a:solidFill>
                <a:effectLst/>
                <a:uLnTx/>
                <a:uFillTx/>
                <a:latin typeface="Traditional Arabic" panose="02020603050405020304" pitchFamily="18" charset="-78"/>
                <a:ea typeface="BoutrosART" panose="020A0503020102020204" pitchFamily="18" charset="-78"/>
                <a:cs typeface="Traditional Arabic" panose="02020603050405020304" pitchFamily="18" charset="-78"/>
              </a:rPr>
              <a:t>يمكنك</a:t>
            </a:r>
            <a:r>
              <a:rPr kumimoji="0" lang="ar-SA" sz="2800" b="1" i="0" u="none" strike="noStrike" kern="1200" cap="small" spc="0" normalizeH="0" baseline="0" noProof="0" dirty="0">
                <a:ln>
                  <a:noFill/>
                </a:ln>
                <a:solidFill>
                  <a:prstClr val="black"/>
                </a:solidFill>
                <a:effectLst/>
                <a:uLnTx/>
                <a:uFillTx/>
                <a:latin typeface="Traditional Arabic" panose="02020603050405020304" pitchFamily="18" charset="-78"/>
                <a:ea typeface="BoutrosART" panose="020A0503020102020204" pitchFamily="18" charset="-78"/>
                <a:cs typeface="Traditional Arabic" panose="02020603050405020304" pitchFamily="18" charset="-78"/>
              </a:rPr>
              <a:t>:</a:t>
            </a:r>
          </a:p>
          <a:p>
            <a:pPr marL="514350" marR="0" lvl="0" indent="-5143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2800" b="1" i="0" u="none" strike="noStrike" kern="1200" cap="small" spc="0" normalizeH="0" baseline="0" noProof="0" dirty="0">
                <a:ln>
                  <a:noFill/>
                </a:ln>
                <a:solidFill>
                  <a:prstClr val="black"/>
                </a:solidFill>
                <a:effectLst/>
                <a:uLnTx/>
                <a:uFillTx/>
                <a:latin typeface="Traditional Arabic" panose="02020603050405020304" pitchFamily="18" charset="-78"/>
                <a:ea typeface="BoutrosART" panose="020A0503020102020204" pitchFamily="18" charset="-78"/>
                <a:cs typeface="Traditional Arabic" panose="02020603050405020304" pitchFamily="18" charset="-78"/>
              </a:rPr>
              <a:t>نسخه.</a:t>
            </a:r>
          </a:p>
          <a:p>
            <a:pPr marL="514350" marR="0" lvl="0" indent="-5143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2800" b="1" i="0" u="none" strike="noStrike" kern="1200" cap="small" spc="0" normalizeH="0" baseline="0" noProof="0" dirty="0">
                <a:ln>
                  <a:noFill/>
                </a:ln>
                <a:solidFill>
                  <a:prstClr val="black"/>
                </a:solidFill>
                <a:effectLst/>
                <a:uLnTx/>
                <a:uFillTx/>
                <a:latin typeface="Traditional Arabic" panose="02020603050405020304" pitchFamily="18" charset="-78"/>
                <a:ea typeface="BoutrosART" panose="020A0503020102020204" pitchFamily="18" charset="-78"/>
                <a:cs typeface="Traditional Arabic" panose="02020603050405020304" pitchFamily="18" charset="-78"/>
              </a:rPr>
              <a:t>توزيعه.</a:t>
            </a:r>
          </a:p>
          <a:p>
            <a:pPr marL="514350" marR="0" lvl="0" indent="-5143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2800" b="1" i="0" u="none" strike="noStrike" kern="1200" cap="small" spc="0" normalizeH="0" baseline="0" noProof="0" dirty="0">
                <a:ln>
                  <a:noFill/>
                </a:ln>
                <a:solidFill>
                  <a:prstClr val="black"/>
                </a:solidFill>
                <a:effectLst/>
                <a:uLnTx/>
                <a:uFillTx/>
                <a:latin typeface="Traditional Arabic" panose="02020603050405020304" pitchFamily="18" charset="-78"/>
                <a:ea typeface="BoutrosART" panose="020A0503020102020204" pitchFamily="18" charset="-78"/>
                <a:cs typeface="Traditional Arabic" panose="02020603050405020304" pitchFamily="18" charset="-78"/>
              </a:rPr>
              <a:t>طباعته.</a:t>
            </a:r>
          </a:p>
          <a:p>
            <a:pPr marL="514350" marR="0" lvl="0" indent="-5143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2800" b="1" i="0" u="none" strike="noStrike" kern="1200" cap="small" spc="0" normalizeH="0" baseline="0" noProof="0" dirty="0">
                <a:ln>
                  <a:noFill/>
                </a:ln>
                <a:solidFill>
                  <a:prstClr val="black"/>
                </a:solidFill>
                <a:effectLst/>
                <a:uLnTx/>
                <a:uFillTx/>
                <a:latin typeface="Traditional Arabic" panose="02020603050405020304" pitchFamily="18" charset="-78"/>
                <a:ea typeface="BoutrosART" panose="020A0503020102020204" pitchFamily="18" charset="-78"/>
                <a:cs typeface="Traditional Arabic" panose="02020603050405020304" pitchFamily="18" charset="-78"/>
              </a:rPr>
              <a:t>التعديل عليه مع الإشارة إلى ذلك.</a:t>
            </a:r>
            <a:endParaRPr kumimoji="0" lang="en-US" sz="2800" b="1" i="0" u="none" strike="noStrike" kern="1200" cap="small" spc="0" normalizeH="0" baseline="0" noProof="0" dirty="0">
              <a:ln>
                <a:noFill/>
              </a:ln>
              <a:solidFill>
                <a:prstClr val="black"/>
              </a:solidFill>
              <a:effectLst/>
              <a:uLnTx/>
              <a:uFillTx/>
              <a:latin typeface="Traditional Arabic" panose="02020603050405020304" pitchFamily="18" charset="-78"/>
              <a:ea typeface="BoutrosART" panose="020A0503020102020204" pitchFamily="18" charset="-78"/>
              <a:cs typeface="Traditional Arabic" panose="02020603050405020304" pitchFamily="18" charset="-78"/>
            </a:endParaRPr>
          </a:p>
          <a:p>
            <a:pPr marR="0" lvl="0" algn="r" defTabSz="914400" rtl="1" eaLnBrk="1" fontAlgn="auto" latinLnBrk="0" hangingPunct="1">
              <a:lnSpc>
                <a:spcPct val="100000"/>
              </a:lnSpc>
              <a:spcBef>
                <a:spcPts val="0"/>
              </a:spcBef>
              <a:spcAft>
                <a:spcPts val="0"/>
              </a:spcAft>
              <a:buClrTx/>
              <a:buSzTx/>
              <a:tabLst/>
              <a:defRPr/>
            </a:pPr>
            <a:r>
              <a:rPr kumimoji="0" lang="ar-SA" sz="2800" b="1" i="0" u="none" strike="noStrike" kern="1200" cap="small" spc="0" normalizeH="0" baseline="0" noProof="0" dirty="0">
                <a:ln>
                  <a:noFill/>
                </a:ln>
                <a:solidFill>
                  <a:prstClr val="black"/>
                </a:solidFill>
                <a:effectLst/>
                <a:uLnTx/>
                <a:uFillTx/>
                <a:latin typeface="Traditional Arabic" panose="02020603050405020304" pitchFamily="18" charset="-78"/>
                <a:ea typeface="BoutrosART" panose="020A0503020102020204" pitchFamily="18" charset="-78"/>
                <a:cs typeface="Traditional Arabic" panose="02020603050405020304" pitchFamily="18" charset="-78"/>
              </a:rPr>
              <a:t>يمكنك تحميل آخر تحديثات العرض من صفحتي:</a:t>
            </a:r>
          </a:p>
          <a:p>
            <a:pPr marR="0" lvl="0" algn="ctr" defTabSz="914400" rtl="1" eaLnBrk="1" fontAlgn="auto" latinLnBrk="0" hangingPunct="1">
              <a:lnSpc>
                <a:spcPct val="100000"/>
              </a:lnSpc>
              <a:spcBef>
                <a:spcPts val="0"/>
              </a:spcBef>
              <a:spcAft>
                <a:spcPts val="0"/>
              </a:spcAft>
              <a:buClrTx/>
              <a:buSzTx/>
              <a:tabLst/>
              <a:defRPr/>
            </a:pPr>
            <a:r>
              <a:rPr lang="en-US" sz="2800" b="1" cap="small" dirty="0">
                <a:solidFill>
                  <a:prstClr val="black"/>
                </a:solidFill>
                <a:latin typeface="Traditional Arabic" panose="02020603050405020304" pitchFamily="18" charset="-78"/>
                <a:ea typeface="BoutrosART" panose="020A0503020102020204" pitchFamily="18" charset="-78"/>
                <a:cs typeface="Traditional Arabic" panose="02020603050405020304" pitchFamily="18" charset="-78"/>
                <a:hlinkClick r:id="rId3"/>
              </a:rPr>
              <a:t>http://ali2060.weebly.com</a:t>
            </a:r>
            <a:endParaRPr kumimoji="0" lang="ar-SA" sz="2800" b="1" i="0" u="none" strike="noStrike" kern="1200" cap="small" spc="0" normalizeH="0" baseline="0" noProof="0" dirty="0">
              <a:ln>
                <a:noFill/>
              </a:ln>
              <a:solidFill>
                <a:prstClr val="black"/>
              </a:solidFill>
              <a:effectLst/>
              <a:uLnTx/>
              <a:uFillTx/>
              <a:latin typeface="Traditional Arabic" panose="02020603050405020304" pitchFamily="18" charset="-78"/>
              <a:ea typeface="BoutrosART" panose="020A0503020102020204" pitchFamily="18" charset="-78"/>
              <a:cs typeface="Traditional Arabic" panose="02020603050405020304" pitchFamily="18" charset="-78"/>
            </a:endParaRPr>
          </a:p>
        </p:txBody>
      </p:sp>
      <p:pic>
        <p:nvPicPr>
          <p:cNvPr id="11" name="Picture 2" descr="http://blog.edmodo.com/wp-content/uploads/2012/04/training-group-badge-icon-296x30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7173" y="296393"/>
            <a:ext cx="615289" cy="62360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نتيجة بحث الصور عن ‪oer‬‏"/>
          <p:cNvPicPr>
            <a:picLocks noChangeAspect="1" noChangeArrowheads="1"/>
          </p:cNvPicPr>
          <p:nvPr/>
        </p:nvPicPr>
        <p:blipFill rotWithShape="1">
          <a:blip r:embed="rId5">
            <a:extLst>
              <a:ext uri="{28A0092B-C50C-407E-A947-70E740481C1C}">
                <a14:useLocalDpi xmlns:a14="http://schemas.microsoft.com/office/drawing/2010/main" val="0"/>
              </a:ext>
            </a:extLst>
          </a:blip>
          <a:srcRect t="15120" b="15120"/>
          <a:stretch/>
        </p:blipFill>
        <p:spPr bwMode="auto">
          <a:xfrm>
            <a:off x="2915816" y="5013175"/>
            <a:ext cx="3333750" cy="1793221"/>
          </a:xfrm>
          <a:prstGeom prst="rect">
            <a:avLst/>
          </a:prstGeom>
          <a:noFill/>
          <a:extLst>
            <a:ext uri="{909E8E84-426E-40DD-AFC4-6F175D3DCCD1}">
              <a14:hiddenFill xmlns:a14="http://schemas.microsoft.com/office/drawing/2010/main">
                <a:solidFill>
                  <a:srgbClr val="FFFFFF"/>
                </a:solidFill>
              </a14:hiddenFill>
            </a:ext>
          </a:extLst>
        </p:spPr>
      </p:pic>
      <p:sp>
        <p:nvSpPr>
          <p:cNvPr id="10" name="مستطيل مستدير الزوايا 9"/>
          <p:cNvSpPr/>
          <p:nvPr/>
        </p:nvSpPr>
        <p:spPr>
          <a:xfrm>
            <a:off x="755576" y="1912574"/>
            <a:ext cx="3147120" cy="1296913"/>
          </a:xfrm>
          <a:prstGeom prst="roundRect">
            <a:avLst/>
          </a:prstGeom>
        </p:spPr>
        <p:style>
          <a:lnRef idx="2">
            <a:schemeClr val="accent1"/>
          </a:lnRef>
          <a:fillRef idx="1">
            <a:schemeClr val="lt1"/>
          </a:fillRef>
          <a:effectRef idx="0">
            <a:schemeClr val="accent1"/>
          </a:effectRef>
          <a:fontRef idx="minor">
            <a:schemeClr val="dk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small" spc="0" normalizeH="0" baseline="0" noProof="0" dirty="0">
                <a:ln>
                  <a:noFill/>
                </a:ln>
                <a:solidFill>
                  <a:srgbClr val="C00000"/>
                </a:solidFill>
                <a:effectLst/>
                <a:uLnTx/>
                <a:uFillTx/>
                <a:latin typeface="Traditional Arabic" panose="02020603050405020304" pitchFamily="18" charset="-78"/>
                <a:ea typeface="BoutrosART" panose="020A0503020102020204" pitchFamily="18" charset="-78"/>
                <a:cs typeface="Traditional Arabic" panose="02020603050405020304" pitchFamily="18" charset="-78"/>
              </a:rPr>
              <a:t>لا يمكنك:</a:t>
            </a:r>
          </a:p>
          <a:p>
            <a:pPr marL="457200" marR="0" lvl="0" indent="-4572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2800" b="1" i="0" u="none" strike="noStrike" kern="1200" cap="small" spc="0" normalizeH="0" baseline="0" noProof="0" dirty="0">
                <a:ln>
                  <a:noFill/>
                </a:ln>
                <a:solidFill>
                  <a:prstClr val="black"/>
                </a:solidFill>
                <a:effectLst/>
                <a:uLnTx/>
                <a:uFillTx/>
                <a:latin typeface="Traditional Arabic" panose="02020603050405020304" pitchFamily="18" charset="-78"/>
                <a:ea typeface="BoutrosART" panose="020A0503020102020204" pitchFamily="18" charset="-78"/>
                <a:cs typeface="Traditional Arabic" panose="02020603050405020304" pitchFamily="18" charset="-78"/>
              </a:rPr>
              <a:t>نسبته لغير صاحبه.</a:t>
            </a:r>
          </a:p>
          <a:p>
            <a:pPr marL="457200" marR="0" lvl="0" indent="-4572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2800" b="1" i="0" u="none" strike="noStrike" kern="1200" cap="small" spc="0" normalizeH="0" baseline="0" noProof="0" dirty="0">
                <a:ln>
                  <a:noFill/>
                </a:ln>
                <a:solidFill>
                  <a:prstClr val="black"/>
                </a:solidFill>
                <a:effectLst/>
                <a:uLnTx/>
                <a:uFillTx/>
                <a:latin typeface="Traditional Arabic" panose="02020603050405020304" pitchFamily="18" charset="-78"/>
                <a:ea typeface="BoutrosART" panose="020A0503020102020204" pitchFamily="18" charset="-78"/>
                <a:cs typeface="Traditional Arabic" panose="02020603050405020304" pitchFamily="18" charset="-78"/>
              </a:rPr>
              <a:t>المتاجرة به.</a:t>
            </a:r>
          </a:p>
        </p:txBody>
      </p:sp>
      <p:pic>
        <p:nvPicPr>
          <p:cNvPr id="1028" name="Picture 4" descr="Smile-lol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3768" y="311660"/>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13" name="صورة 12">
            <a:extLst>
              <a:ext uri="{FF2B5EF4-FFF2-40B4-BE49-F238E27FC236}">
                <a16:creationId xmlns:a16="http://schemas.microsoft.com/office/drawing/2014/main" id="{EAAEB88D-01A2-47A3-A0E0-4FD67D9ADDBA}"/>
              </a:ext>
            </a:extLst>
          </p:cNvPr>
          <p:cNvPicPr>
            <a:picLocks noChangeAspect="1"/>
          </p:cNvPicPr>
          <p:nvPr/>
        </p:nvPicPr>
        <p:blipFill rotWithShape="1">
          <a:blip r:embed="rId7">
            <a:duotone>
              <a:schemeClr val="accent1">
                <a:shade val="45000"/>
                <a:satMod val="135000"/>
              </a:schemeClr>
              <a:prstClr val="white"/>
            </a:duotone>
          </a:blip>
          <a:srcRect t="14264"/>
          <a:stretch/>
        </p:blipFill>
        <p:spPr>
          <a:xfrm>
            <a:off x="971600" y="3345950"/>
            <a:ext cx="2353550" cy="86563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271033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5829FC0-F9F8-4920-AE95-4F0F7E81E2B4}"/>
              </a:ext>
            </a:extLst>
          </p:cNvPr>
          <p:cNvPicPr>
            <a:picLocks noChangeAspect="1"/>
          </p:cNvPicPr>
          <p:nvPr/>
        </p:nvPicPr>
        <p:blipFill rotWithShape="1">
          <a:blip r:embed="rId4"/>
          <a:srcRect l="3334" t="42593" r="50832" b="38148"/>
          <a:stretch/>
        </p:blipFill>
        <p:spPr>
          <a:xfrm>
            <a:off x="152400" y="4689419"/>
            <a:ext cx="8610600" cy="2035232"/>
          </a:xfrm>
          <a:prstGeom prst="rect">
            <a:avLst/>
          </a:prstGeom>
          <a:ln>
            <a:noFill/>
          </a:ln>
          <a:effectLst>
            <a:softEdge rad="112500"/>
          </a:effectLst>
        </p:spPr>
      </p:pic>
      <p:pic>
        <p:nvPicPr>
          <p:cNvPr id="9" name="صورة 8">
            <a:extLst>
              <a:ext uri="{FF2B5EF4-FFF2-40B4-BE49-F238E27FC236}">
                <a16:creationId xmlns:a16="http://schemas.microsoft.com/office/drawing/2014/main" id="{C17E23ED-AA03-4A4F-B71E-997F57B62372}"/>
              </a:ext>
            </a:extLst>
          </p:cNvPr>
          <p:cNvPicPr>
            <a:picLocks noChangeAspect="1"/>
          </p:cNvPicPr>
          <p:nvPr/>
        </p:nvPicPr>
        <p:blipFill rotWithShape="1">
          <a:blip r:embed="rId5"/>
          <a:srcRect r="63914"/>
          <a:stretch/>
        </p:blipFill>
        <p:spPr>
          <a:xfrm>
            <a:off x="4800602" y="1703784"/>
            <a:ext cx="3097551" cy="2667000"/>
          </a:xfrm>
          <a:prstGeom prst="rect">
            <a:avLst/>
          </a:prstGeom>
          <a:ln>
            <a:noFill/>
          </a:ln>
          <a:effectLst>
            <a:softEdge rad="112500"/>
          </a:effectLst>
        </p:spPr>
      </p:pic>
      <p:sp>
        <p:nvSpPr>
          <p:cNvPr id="12290" name="Rectangle 2"/>
          <p:cNvSpPr>
            <a:spLocks noGrp="1" noChangeArrowheads="1"/>
          </p:cNvSpPr>
          <p:nvPr>
            <p:ph type="title"/>
          </p:nvPr>
        </p:nvSpPr>
        <p:spPr>
          <a:xfrm>
            <a:off x="838200" y="113506"/>
            <a:ext cx="7712868" cy="884238"/>
          </a:xfrm>
        </p:spPr>
        <p:style>
          <a:lnRef idx="2">
            <a:schemeClr val="accent1"/>
          </a:lnRef>
          <a:fillRef idx="1">
            <a:schemeClr val="lt1"/>
          </a:fillRef>
          <a:effectRef idx="0">
            <a:schemeClr val="accent1"/>
          </a:effectRef>
          <a:fontRef idx="minor">
            <a:schemeClr val="dk1"/>
          </a:fontRef>
        </p:style>
        <p:txBody>
          <a:bodyPr anchor="ctr"/>
          <a:lstStyle/>
          <a:p>
            <a:pPr algn="ctr" rtl="1"/>
            <a:r>
              <a:rPr lang="ar-SA" dirty="0">
                <a:solidFill>
                  <a:schemeClr val="tx1"/>
                </a:solidFill>
                <a:latin typeface="Traditional Arabic" pitchFamily="18" charset="-78"/>
                <a:cs typeface="AGA Aladdin Regular" pitchFamily="2" charset="-78"/>
              </a:rPr>
              <a:t>خيارات المسجل</a:t>
            </a:r>
          </a:p>
        </p:txBody>
      </p:sp>
      <p:sp>
        <p:nvSpPr>
          <p:cNvPr id="7" name="وسيلة شرح مستطيلة مستديرة الزوايا 6"/>
          <p:cNvSpPr/>
          <p:nvPr/>
        </p:nvSpPr>
        <p:spPr bwMode="auto">
          <a:xfrm>
            <a:off x="4572000" y="1143000"/>
            <a:ext cx="3979068" cy="666750"/>
          </a:xfrm>
          <a:prstGeom prst="wedgeRoundRectCallout">
            <a:avLst>
              <a:gd name="adj1" fmla="val -399"/>
              <a:gd name="adj2" fmla="val 105867"/>
              <a:gd name="adj3" fmla="val 16667"/>
            </a:avLst>
          </a:prstGeom>
          <a:no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1"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SA" sz="2400" b="1" i="0" u="none" strike="noStrike" cap="none" normalizeH="0" baseline="0" dirty="0">
                <a:ln>
                  <a:noFill/>
                </a:ln>
                <a:solidFill>
                  <a:schemeClr val="tx1"/>
                </a:solidFill>
                <a:effectLst/>
                <a:latin typeface="Traditional Arabic" pitchFamily="18" charset="-78"/>
                <a:cs typeface="Traditional Arabic" pitchFamily="18" charset="-78"/>
              </a:rPr>
              <a:t>اختر القائمة </a:t>
            </a:r>
            <a:r>
              <a:rPr kumimoji="0" lang="en-US" sz="2000" b="1" i="0" u="none" strike="noStrike" cap="none" normalizeH="0" baseline="0" dirty="0">
                <a:ln>
                  <a:noFill/>
                </a:ln>
                <a:solidFill>
                  <a:schemeClr val="tx1"/>
                </a:solidFill>
                <a:effectLst/>
                <a:latin typeface="Traditional Arabic" pitchFamily="18" charset="-78"/>
                <a:cs typeface="Traditional Arabic" pitchFamily="18" charset="-78"/>
              </a:rPr>
              <a:t>Tools</a:t>
            </a:r>
            <a:r>
              <a:rPr kumimoji="0" lang="ar-SA" sz="2000" b="1" i="0" u="none" strike="noStrike" cap="none" normalizeH="0" baseline="0" dirty="0">
                <a:ln>
                  <a:noFill/>
                </a:ln>
                <a:solidFill>
                  <a:schemeClr val="tx1"/>
                </a:solidFill>
                <a:effectLst/>
                <a:latin typeface="Traditional Arabic" pitchFamily="18" charset="-78"/>
                <a:cs typeface="Traditional Arabic" pitchFamily="18" charset="-78"/>
              </a:rPr>
              <a:t> </a:t>
            </a:r>
            <a:r>
              <a:rPr kumimoji="0" lang="ar-SA" sz="2400" b="1" i="0" u="none" strike="noStrike" cap="none" normalizeH="0" baseline="0" dirty="0">
                <a:ln>
                  <a:noFill/>
                </a:ln>
                <a:solidFill>
                  <a:schemeClr val="tx1"/>
                </a:solidFill>
                <a:effectLst/>
                <a:latin typeface="Traditional Arabic" pitchFamily="18" charset="-78"/>
                <a:cs typeface="Traditional Arabic" pitchFamily="18" charset="-78"/>
              </a:rPr>
              <a:t>للوصول إلى الخيارات</a:t>
            </a:r>
          </a:p>
        </p:txBody>
      </p:sp>
      <p:sp>
        <p:nvSpPr>
          <p:cNvPr id="10" name="وسيلة شرح مستطيلة مستديرة الزوايا 9"/>
          <p:cNvSpPr/>
          <p:nvPr/>
        </p:nvSpPr>
        <p:spPr bwMode="auto">
          <a:xfrm>
            <a:off x="1646634" y="3886200"/>
            <a:ext cx="3048000" cy="803219"/>
          </a:xfrm>
          <a:prstGeom prst="wedgeRoundRectCallout">
            <a:avLst>
              <a:gd name="adj1" fmla="val -19579"/>
              <a:gd name="adj2" fmla="val 198552"/>
              <a:gd name="adj3" fmla="val 16667"/>
            </a:avLst>
          </a:prstGeom>
          <a:no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1"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SA" sz="3600" b="1" i="0" u="none" strike="noStrike" cap="none" normalizeH="0" baseline="0" dirty="0">
                <a:ln>
                  <a:noFill/>
                </a:ln>
                <a:solidFill>
                  <a:schemeClr val="tx1"/>
                </a:solidFill>
                <a:effectLst/>
                <a:latin typeface="Traditional Arabic" pitchFamily="18" charset="-78"/>
                <a:cs typeface="Traditional Arabic" pitchFamily="18" charset="-78"/>
              </a:rPr>
              <a:t>ثم اختر </a:t>
            </a:r>
            <a:r>
              <a:rPr lang="en-US" sz="3200" b="1" dirty="0">
                <a:solidFill>
                  <a:schemeClr val="tx1"/>
                </a:solidFill>
                <a:latin typeface="Traditional Arabic" pitchFamily="18" charset="-78"/>
                <a:cs typeface="Traditional Arabic" pitchFamily="18" charset="-78"/>
              </a:rPr>
              <a:t>Options</a:t>
            </a:r>
            <a:endParaRPr lang="ar-SA" sz="3200" b="1" dirty="0">
              <a:solidFill>
                <a:schemeClr val="tx1"/>
              </a:solidFill>
              <a:latin typeface="Traditional Arabic" pitchFamily="18" charset="-78"/>
              <a:cs typeface="Traditional Arabic" pitchFamily="18" charset="-78"/>
            </a:endParaRPr>
          </a:p>
        </p:txBody>
      </p:sp>
      <p:sp>
        <p:nvSpPr>
          <p:cNvPr id="2" name="مستطيل 1">
            <a:extLst>
              <a:ext uri="{FF2B5EF4-FFF2-40B4-BE49-F238E27FC236}">
                <a16:creationId xmlns:a16="http://schemas.microsoft.com/office/drawing/2014/main" id="{2854AECC-BB2E-4416-ABD6-647DD5A9D0EF}"/>
              </a:ext>
            </a:extLst>
          </p:cNvPr>
          <p:cNvSpPr/>
          <p:nvPr/>
        </p:nvSpPr>
        <p:spPr>
          <a:xfrm>
            <a:off x="1828800" y="5867400"/>
            <a:ext cx="1828800" cy="3048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7">
            <a:extLst>
              <a:ext uri="{FF2B5EF4-FFF2-40B4-BE49-F238E27FC236}">
                <a16:creationId xmlns:a16="http://schemas.microsoft.com/office/drawing/2014/main" id="{4F15E30F-9204-4283-9F35-D4E51E53367F}"/>
              </a:ext>
            </a:extLst>
          </p:cNvPr>
          <p:cNvSpPr/>
          <p:nvPr/>
        </p:nvSpPr>
        <p:spPr>
          <a:xfrm>
            <a:off x="6553200" y="2142426"/>
            <a:ext cx="609600" cy="3048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11" name="Picture 2" descr="نتيجة بحث الصور عن ‪record‬‏">
            <a:extLst>
              <a:ext uri="{FF2B5EF4-FFF2-40B4-BE49-F238E27FC236}">
                <a16:creationId xmlns:a16="http://schemas.microsoft.com/office/drawing/2014/main" id="{37617222-0920-4B17-ADC2-DA96F32CA28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7764" y="174625"/>
            <a:ext cx="762000" cy="76200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موصل: منحني 11">
            <a:extLst>
              <a:ext uri="{FF2B5EF4-FFF2-40B4-BE49-F238E27FC236}">
                <a16:creationId xmlns:a16="http://schemas.microsoft.com/office/drawing/2014/main" id="{3A2C3DB2-25A9-4B9E-92B0-9DC5983AF458}"/>
              </a:ext>
            </a:extLst>
          </p:cNvPr>
          <p:cNvCxnSpPr>
            <a:cxnSpLocks/>
          </p:cNvCxnSpPr>
          <p:nvPr/>
        </p:nvCxnSpPr>
        <p:spPr>
          <a:xfrm rot="5400000">
            <a:off x="2392860" y="1707058"/>
            <a:ext cx="2209799" cy="2148484"/>
          </a:xfrm>
          <a:prstGeom prst="curvedConnector3">
            <a:avLst/>
          </a:prstGeom>
          <a:ln w="38100">
            <a:tailEnd type="triangle"/>
          </a:ln>
        </p:spPr>
        <p:style>
          <a:lnRef idx="3">
            <a:schemeClr val="accent1"/>
          </a:lnRef>
          <a:fillRef idx="0">
            <a:schemeClr val="accent1"/>
          </a:fillRef>
          <a:effectRef idx="2">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481215D8-182F-4A0C-8A87-2FF8B10B5E55}"/>
              </a:ext>
            </a:extLst>
          </p:cNvPr>
          <p:cNvPicPr>
            <a:picLocks noChangeAspect="1"/>
          </p:cNvPicPr>
          <p:nvPr/>
        </p:nvPicPr>
        <p:blipFill>
          <a:blip r:embed="rId4"/>
          <a:stretch>
            <a:fillRect/>
          </a:stretch>
        </p:blipFill>
        <p:spPr>
          <a:xfrm>
            <a:off x="3568794" y="1077119"/>
            <a:ext cx="4467225" cy="5667375"/>
          </a:xfrm>
          <a:prstGeom prst="rect">
            <a:avLst/>
          </a:prstGeom>
        </p:spPr>
      </p:pic>
      <p:sp>
        <p:nvSpPr>
          <p:cNvPr id="5" name="شكل بيضاوي 4">
            <a:extLst>
              <a:ext uri="{FF2B5EF4-FFF2-40B4-BE49-F238E27FC236}">
                <a16:creationId xmlns:a16="http://schemas.microsoft.com/office/drawing/2014/main" id="{E5D8BADF-DF80-44C5-93AC-F93D8F4E471E}"/>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
        <p:nvSpPr>
          <p:cNvPr id="7" name="Rectangle 2">
            <a:extLst>
              <a:ext uri="{FF2B5EF4-FFF2-40B4-BE49-F238E27FC236}">
                <a16:creationId xmlns:a16="http://schemas.microsoft.com/office/drawing/2014/main" id="{398E79C8-3E2C-43F1-8D95-4C414CD8EDFB}"/>
              </a:ext>
            </a:extLst>
          </p:cNvPr>
          <p:cNvSpPr>
            <a:spLocks noGrp="1" noChangeArrowheads="1"/>
          </p:cNvSpPr>
          <p:nvPr>
            <p:ph type="title"/>
          </p:nvPr>
        </p:nvSpPr>
        <p:spPr>
          <a:xfrm>
            <a:off x="838200" y="113506"/>
            <a:ext cx="7712868" cy="884238"/>
          </a:xfrm>
        </p:spPr>
        <p:style>
          <a:lnRef idx="2">
            <a:schemeClr val="accent1"/>
          </a:lnRef>
          <a:fillRef idx="1">
            <a:schemeClr val="lt1"/>
          </a:fillRef>
          <a:effectRef idx="0">
            <a:schemeClr val="accent1"/>
          </a:effectRef>
          <a:fontRef idx="minor">
            <a:schemeClr val="dk1"/>
          </a:fontRef>
        </p:style>
        <p:txBody>
          <a:bodyPr anchor="ctr"/>
          <a:lstStyle/>
          <a:p>
            <a:pPr algn="ctr" rtl="1"/>
            <a:r>
              <a:rPr lang="ar-SA" dirty="0">
                <a:solidFill>
                  <a:schemeClr val="tx1"/>
                </a:solidFill>
                <a:latin typeface="Traditional Arabic" pitchFamily="18" charset="-78"/>
                <a:cs typeface="AGA Aladdin Regular" pitchFamily="2" charset="-78"/>
              </a:rPr>
              <a:t>خيارات المسجل</a:t>
            </a:r>
          </a:p>
        </p:txBody>
      </p:sp>
      <p:pic>
        <p:nvPicPr>
          <p:cNvPr id="8" name="Picture 2" descr="نتيجة بحث الصور عن ‪record‬‏">
            <a:extLst>
              <a:ext uri="{FF2B5EF4-FFF2-40B4-BE49-F238E27FC236}">
                <a16:creationId xmlns:a16="http://schemas.microsoft.com/office/drawing/2014/main" id="{DD369DD4-F9DF-411E-9E4D-B7660F2768F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7764" y="174625"/>
            <a:ext cx="762000" cy="762000"/>
          </a:xfrm>
          <a:prstGeom prst="rect">
            <a:avLst/>
          </a:prstGeom>
          <a:noFill/>
          <a:extLst>
            <a:ext uri="{909E8E84-426E-40DD-AFC4-6F175D3DCCD1}">
              <a14:hiddenFill xmlns:a14="http://schemas.microsoft.com/office/drawing/2010/main">
                <a:solidFill>
                  <a:srgbClr val="FFFFFF"/>
                </a:solidFill>
              </a14:hiddenFill>
            </a:ext>
          </a:extLst>
        </p:spPr>
      </p:pic>
      <p:sp>
        <p:nvSpPr>
          <p:cNvPr id="6" name="وسيلة شرح مستطيلة مستديرة الزوايا 5">
            <a:extLst>
              <a:ext uri="{FF2B5EF4-FFF2-40B4-BE49-F238E27FC236}">
                <a16:creationId xmlns:a16="http://schemas.microsoft.com/office/drawing/2014/main" id="{17E5588A-4F5B-4F8E-801C-918F2012EA95}"/>
              </a:ext>
            </a:extLst>
          </p:cNvPr>
          <p:cNvSpPr/>
          <p:nvPr/>
        </p:nvSpPr>
        <p:spPr bwMode="auto">
          <a:xfrm>
            <a:off x="239806" y="1447800"/>
            <a:ext cx="3241581" cy="533400"/>
          </a:xfrm>
          <a:prstGeom prst="wedgeRoundRectCallout">
            <a:avLst>
              <a:gd name="adj1" fmla="val 61987"/>
              <a:gd name="adj2" fmla="val 51030"/>
              <a:gd name="adj3" fmla="val 16667"/>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1" anchor="t" anchorCtr="0" compatLnSpc="1">
            <a:prstTxWarp prst="textNoShape">
              <a:avLst/>
            </a:prstTxWarp>
          </a:bodyPr>
          <a:lstStyle/>
          <a:p>
            <a:pPr lvl="0" algn="ctr" rtl="1"/>
            <a:r>
              <a:rPr kumimoji="0" lang="ar-SA" sz="2800" i="0" u="none" strike="noStrike" cap="none" normalizeH="0" baseline="0" dirty="0">
                <a:ln>
                  <a:noFill/>
                </a:ln>
                <a:solidFill>
                  <a:srgbClr val="000000"/>
                </a:solidFill>
                <a:effectLst/>
                <a:latin typeface="Traditional Arabic" pitchFamily="18" charset="-78"/>
                <a:cs typeface="SKR HEAD1" pitchFamily="2" charset="-78"/>
              </a:rPr>
              <a:t>إظهار تلميحات الأدوات</a:t>
            </a:r>
            <a:endParaRPr kumimoji="0" lang="ar-SA" sz="2400" i="0" u="none" strike="noStrike" cap="none" normalizeH="0" baseline="0" dirty="0">
              <a:ln>
                <a:noFill/>
              </a:ln>
              <a:solidFill>
                <a:schemeClr val="tx1"/>
              </a:solidFill>
              <a:effectLst/>
              <a:latin typeface="Arial" pitchFamily="34" charset="0"/>
              <a:cs typeface="SKR HEAD1" pitchFamily="2" charset="-78"/>
            </a:endParaRPr>
          </a:p>
        </p:txBody>
      </p:sp>
      <p:sp>
        <p:nvSpPr>
          <p:cNvPr id="9" name="وسيلة شرح مستطيلة مستديرة الزوايا 5">
            <a:extLst>
              <a:ext uri="{FF2B5EF4-FFF2-40B4-BE49-F238E27FC236}">
                <a16:creationId xmlns:a16="http://schemas.microsoft.com/office/drawing/2014/main" id="{A06AA809-5C3E-4447-BB5A-E37FAEF333B5}"/>
              </a:ext>
            </a:extLst>
          </p:cNvPr>
          <p:cNvSpPr/>
          <p:nvPr/>
        </p:nvSpPr>
        <p:spPr bwMode="auto">
          <a:xfrm>
            <a:off x="239805" y="2057400"/>
            <a:ext cx="3241581" cy="533400"/>
          </a:xfrm>
          <a:prstGeom prst="wedgeRoundRectCallout">
            <a:avLst>
              <a:gd name="adj1" fmla="val 61374"/>
              <a:gd name="adj2" fmla="val -16051"/>
              <a:gd name="adj3" fmla="val 16667"/>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1" anchor="t" anchorCtr="0" compatLnSpc="1">
            <a:prstTxWarp prst="textNoShape">
              <a:avLst/>
            </a:prstTxWarp>
          </a:bodyPr>
          <a:lstStyle/>
          <a:p>
            <a:pPr lvl="0" algn="ctr" rtl="1"/>
            <a:r>
              <a:rPr kumimoji="0" lang="ar-SA" sz="2800" i="0" u="none" strike="noStrike" cap="none" normalizeH="0" baseline="0" dirty="0">
                <a:ln>
                  <a:noFill/>
                </a:ln>
                <a:solidFill>
                  <a:srgbClr val="000000"/>
                </a:solidFill>
                <a:effectLst/>
                <a:latin typeface="Traditional Arabic" pitchFamily="18" charset="-78"/>
                <a:cs typeface="SKR HEAD1" pitchFamily="2" charset="-78"/>
              </a:rPr>
              <a:t>التنبيه عند تسجيل المسجل</a:t>
            </a:r>
            <a:endParaRPr kumimoji="0" lang="ar-SA" sz="2400" i="0" u="none" strike="noStrike" cap="none" normalizeH="0" baseline="0" dirty="0">
              <a:ln>
                <a:noFill/>
              </a:ln>
              <a:solidFill>
                <a:schemeClr val="tx1"/>
              </a:solidFill>
              <a:effectLst/>
              <a:latin typeface="Arial" pitchFamily="34" charset="0"/>
              <a:cs typeface="SKR HEAD1" pitchFamily="2" charset="-78"/>
            </a:endParaRPr>
          </a:p>
        </p:txBody>
      </p:sp>
      <p:sp>
        <p:nvSpPr>
          <p:cNvPr id="10" name="وسيلة شرح مستطيلة مستديرة الزوايا 5">
            <a:extLst>
              <a:ext uri="{FF2B5EF4-FFF2-40B4-BE49-F238E27FC236}">
                <a16:creationId xmlns:a16="http://schemas.microsoft.com/office/drawing/2014/main" id="{E5ACDB1A-297A-436E-BC2E-905629F7ADDA}"/>
              </a:ext>
            </a:extLst>
          </p:cNvPr>
          <p:cNvSpPr/>
          <p:nvPr/>
        </p:nvSpPr>
        <p:spPr bwMode="auto">
          <a:xfrm>
            <a:off x="206676" y="3733800"/>
            <a:ext cx="3241581" cy="533400"/>
          </a:xfrm>
          <a:prstGeom prst="wedgeRoundRectCallout">
            <a:avLst>
              <a:gd name="adj1" fmla="val 61374"/>
              <a:gd name="adj2" fmla="val -16051"/>
              <a:gd name="adj3" fmla="val 16667"/>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1" anchor="t" anchorCtr="0" compatLnSpc="1">
            <a:prstTxWarp prst="textNoShape">
              <a:avLst/>
            </a:prstTxWarp>
          </a:bodyPr>
          <a:lstStyle/>
          <a:p>
            <a:pPr lvl="0" algn="ctr" rtl="1"/>
            <a:r>
              <a:rPr kumimoji="0" lang="ar-SA" sz="2800" i="0" u="none" strike="noStrike" cap="none" normalizeH="0" baseline="0" dirty="0">
                <a:ln>
                  <a:noFill/>
                </a:ln>
                <a:solidFill>
                  <a:srgbClr val="000000"/>
                </a:solidFill>
                <a:effectLst/>
                <a:latin typeface="Traditional Arabic" pitchFamily="18" charset="-78"/>
                <a:cs typeface="SKR HEAD1" pitchFamily="2" charset="-78"/>
              </a:rPr>
              <a:t>مجلد الحفظ المؤقت</a:t>
            </a:r>
            <a:endParaRPr kumimoji="0" lang="ar-SA" sz="2400" i="0" u="none" strike="noStrike" cap="none" normalizeH="0" baseline="0" dirty="0">
              <a:ln>
                <a:noFill/>
              </a:ln>
              <a:solidFill>
                <a:schemeClr val="tx1"/>
              </a:solidFill>
              <a:effectLst/>
              <a:latin typeface="Arial" pitchFamily="34" charset="0"/>
              <a:cs typeface="SKR HEAD1" pitchFamily="2" charset="-78"/>
            </a:endParaRPr>
          </a:p>
        </p:txBody>
      </p:sp>
    </p:spTree>
    <p:extLst>
      <p:ext uri="{BB962C8B-B14F-4D97-AF65-F5344CB8AC3E}">
        <p14:creationId xmlns:p14="http://schemas.microsoft.com/office/powerpoint/2010/main" val="2431760758"/>
      </p:ext>
    </p:extLst>
  </p:cSld>
  <p:clrMapOvr>
    <a:overrideClrMapping bg1="lt1" tx1="dk1" bg2="lt2" tx2="dk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5829FC0-F9F8-4920-AE95-4F0F7E81E2B4}"/>
              </a:ext>
            </a:extLst>
          </p:cNvPr>
          <p:cNvPicPr>
            <a:picLocks noChangeAspect="1"/>
          </p:cNvPicPr>
          <p:nvPr/>
        </p:nvPicPr>
        <p:blipFill rotWithShape="1">
          <a:blip r:embed="rId4"/>
          <a:srcRect l="3334" t="42593" r="50832" b="38148"/>
          <a:stretch/>
        </p:blipFill>
        <p:spPr>
          <a:xfrm>
            <a:off x="152400" y="4689419"/>
            <a:ext cx="8610600" cy="2035232"/>
          </a:xfrm>
          <a:prstGeom prst="rect">
            <a:avLst/>
          </a:prstGeom>
          <a:ln>
            <a:noFill/>
          </a:ln>
          <a:effectLst>
            <a:softEdge rad="112500"/>
          </a:effectLst>
        </p:spPr>
      </p:pic>
      <p:pic>
        <p:nvPicPr>
          <p:cNvPr id="9" name="صورة 8">
            <a:extLst>
              <a:ext uri="{FF2B5EF4-FFF2-40B4-BE49-F238E27FC236}">
                <a16:creationId xmlns:a16="http://schemas.microsoft.com/office/drawing/2014/main" id="{C17E23ED-AA03-4A4F-B71E-997F57B62372}"/>
              </a:ext>
            </a:extLst>
          </p:cNvPr>
          <p:cNvPicPr>
            <a:picLocks noChangeAspect="1"/>
          </p:cNvPicPr>
          <p:nvPr/>
        </p:nvPicPr>
        <p:blipFill rotWithShape="1">
          <a:blip r:embed="rId5"/>
          <a:srcRect r="63914"/>
          <a:stretch/>
        </p:blipFill>
        <p:spPr>
          <a:xfrm>
            <a:off x="4800602" y="1703784"/>
            <a:ext cx="3097551" cy="2667000"/>
          </a:xfrm>
          <a:prstGeom prst="rect">
            <a:avLst/>
          </a:prstGeom>
          <a:ln>
            <a:noFill/>
          </a:ln>
          <a:effectLst>
            <a:softEdge rad="112500"/>
          </a:effectLst>
        </p:spPr>
      </p:pic>
      <p:sp>
        <p:nvSpPr>
          <p:cNvPr id="7" name="وسيلة شرح مستطيلة مستديرة الزوايا 6"/>
          <p:cNvSpPr/>
          <p:nvPr/>
        </p:nvSpPr>
        <p:spPr bwMode="auto">
          <a:xfrm>
            <a:off x="4572000" y="1143000"/>
            <a:ext cx="3979068" cy="666750"/>
          </a:xfrm>
          <a:prstGeom prst="wedgeRoundRectCallout">
            <a:avLst>
              <a:gd name="adj1" fmla="val -399"/>
              <a:gd name="adj2" fmla="val 105867"/>
              <a:gd name="adj3" fmla="val 16667"/>
            </a:avLst>
          </a:prstGeom>
          <a:no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1"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SA" sz="2400" b="1" i="0" u="none" strike="noStrike" cap="none" normalizeH="0" baseline="0" dirty="0">
                <a:ln>
                  <a:noFill/>
                </a:ln>
                <a:solidFill>
                  <a:schemeClr val="tx1"/>
                </a:solidFill>
                <a:effectLst/>
                <a:latin typeface="Traditional Arabic" pitchFamily="18" charset="-78"/>
                <a:cs typeface="Traditional Arabic" pitchFamily="18" charset="-78"/>
              </a:rPr>
              <a:t>اختر القائمة </a:t>
            </a:r>
            <a:r>
              <a:rPr kumimoji="0" lang="en-US" sz="2000" b="1" i="0" u="none" strike="noStrike" cap="none" normalizeH="0" baseline="0" dirty="0">
                <a:ln>
                  <a:noFill/>
                </a:ln>
                <a:solidFill>
                  <a:schemeClr val="tx1"/>
                </a:solidFill>
                <a:effectLst/>
                <a:latin typeface="Traditional Arabic" pitchFamily="18" charset="-78"/>
                <a:cs typeface="Traditional Arabic" pitchFamily="18" charset="-78"/>
              </a:rPr>
              <a:t>Tools</a:t>
            </a:r>
            <a:r>
              <a:rPr kumimoji="0" lang="ar-SA" sz="2000" b="1" i="0" u="none" strike="noStrike" cap="none" normalizeH="0" baseline="0" dirty="0">
                <a:ln>
                  <a:noFill/>
                </a:ln>
                <a:solidFill>
                  <a:schemeClr val="tx1"/>
                </a:solidFill>
                <a:effectLst/>
                <a:latin typeface="Traditional Arabic" pitchFamily="18" charset="-78"/>
                <a:cs typeface="Traditional Arabic" pitchFamily="18" charset="-78"/>
              </a:rPr>
              <a:t> </a:t>
            </a:r>
            <a:r>
              <a:rPr kumimoji="0" lang="ar-SA" sz="2400" b="1" i="0" u="none" strike="noStrike" cap="none" normalizeH="0" baseline="0" dirty="0">
                <a:ln>
                  <a:noFill/>
                </a:ln>
                <a:solidFill>
                  <a:schemeClr val="tx1"/>
                </a:solidFill>
                <a:effectLst/>
                <a:latin typeface="Traditional Arabic" pitchFamily="18" charset="-78"/>
                <a:cs typeface="Traditional Arabic" pitchFamily="18" charset="-78"/>
              </a:rPr>
              <a:t>للوصول إلى الخيارات</a:t>
            </a:r>
          </a:p>
        </p:txBody>
      </p:sp>
      <p:sp>
        <p:nvSpPr>
          <p:cNvPr id="10" name="وسيلة شرح مستطيلة مستديرة الزوايا 9"/>
          <p:cNvSpPr/>
          <p:nvPr/>
        </p:nvSpPr>
        <p:spPr bwMode="auto">
          <a:xfrm>
            <a:off x="152400" y="3886200"/>
            <a:ext cx="4542234" cy="803219"/>
          </a:xfrm>
          <a:prstGeom prst="wedgeRoundRectCallout">
            <a:avLst>
              <a:gd name="adj1" fmla="val -9278"/>
              <a:gd name="adj2" fmla="val 223542"/>
              <a:gd name="adj3" fmla="val 16667"/>
            </a:avLst>
          </a:prstGeom>
          <a:no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1"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SA" sz="3200" b="1" i="0" u="none" strike="noStrike" cap="none" normalizeH="0" baseline="0" dirty="0">
                <a:ln>
                  <a:noFill/>
                </a:ln>
                <a:solidFill>
                  <a:schemeClr val="tx1"/>
                </a:solidFill>
                <a:effectLst/>
                <a:latin typeface="Traditional Arabic" pitchFamily="18" charset="-78"/>
                <a:cs typeface="Traditional Arabic" pitchFamily="18" charset="-78"/>
              </a:rPr>
              <a:t>ثم اختر </a:t>
            </a:r>
            <a:r>
              <a:rPr lang="en-US" sz="2800" b="1" dirty="0">
                <a:solidFill>
                  <a:schemeClr val="tx1"/>
                </a:solidFill>
                <a:latin typeface="Traditional Arabic" pitchFamily="18" charset="-78"/>
                <a:cs typeface="Traditional Arabic" pitchFamily="18" charset="-78"/>
              </a:rPr>
              <a:t>Recording toolbars</a:t>
            </a:r>
            <a:endParaRPr lang="ar-SA" sz="2800" b="1" dirty="0">
              <a:solidFill>
                <a:schemeClr val="tx1"/>
              </a:solidFill>
              <a:latin typeface="Traditional Arabic" pitchFamily="18" charset="-78"/>
              <a:cs typeface="Traditional Arabic" pitchFamily="18" charset="-78"/>
            </a:endParaRPr>
          </a:p>
        </p:txBody>
      </p:sp>
      <p:sp>
        <p:nvSpPr>
          <p:cNvPr id="11" name="Rectangle 2">
            <a:extLst>
              <a:ext uri="{FF2B5EF4-FFF2-40B4-BE49-F238E27FC236}">
                <a16:creationId xmlns:a16="http://schemas.microsoft.com/office/drawing/2014/main" id="{8A1631AC-614C-4E2B-B5CB-58DE05817044}"/>
              </a:ext>
            </a:extLst>
          </p:cNvPr>
          <p:cNvSpPr>
            <a:spLocks noGrp="1" noChangeArrowheads="1"/>
          </p:cNvSpPr>
          <p:nvPr>
            <p:ph type="title"/>
          </p:nvPr>
        </p:nvSpPr>
        <p:spPr>
          <a:xfrm>
            <a:off x="838200" y="113506"/>
            <a:ext cx="7712868" cy="884238"/>
          </a:xfrm>
        </p:spPr>
        <p:style>
          <a:lnRef idx="2">
            <a:schemeClr val="accent1"/>
          </a:lnRef>
          <a:fillRef idx="1">
            <a:schemeClr val="lt1"/>
          </a:fillRef>
          <a:effectRef idx="0">
            <a:schemeClr val="accent1"/>
          </a:effectRef>
          <a:fontRef idx="minor">
            <a:schemeClr val="dk1"/>
          </a:fontRef>
        </p:style>
        <p:txBody>
          <a:bodyPr anchor="ctr"/>
          <a:lstStyle/>
          <a:p>
            <a:pPr algn="ctr" rtl="1"/>
            <a:r>
              <a:rPr lang="ar-SA" dirty="0">
                <a:solidFill>
                  <a:schemeClr val="tx1"/>
                </a:solidFill>
                <a:latin typeface="Traditional Arabic" pitchFamily="18" charset="-78"/>
                <a:cs typeface="AGA Aladdin Regular" pitchFamily="2" charset="-78"/>
              </a:rPr>
              <a:t>خيارات المسجل</a:t>
            </a:r>
          </a:p>
        </p:txBody>
      </p:sp>
      <p:pic>
        <p:nvPicPr>
          <p:cNvPr id="12" name="Picture 2" descr="نتيجة بحث الصور عن ‪record‬‏">
            <a:extLst>
              <a:ext uri="{FF2B5EF4-FFF2-40B4-BE49-F238E27FC236}">
                <a16:creationId xmlns:a16="http://schemas.microsoft.com/office/drawing/2014/main" id="{A59EEA80-48C0-4292-A8A7-1AC04AF26AF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7764" y="174625"/>
            <a:ext cx="762000" cy="762000"/>
          </a:xfrm>
          <a:prstGeom prst="rect">
            <a:avLst/>
          </a:prstGeom>
          <a:noFill/>
          <a:extLst>
            <a:ext uri="{909E8E84-426E-40DD-AFC4-6F175D3DCCD1}">
              <a14:hiddenFill xmlns:a14="http://schemas.microsoft.com/office/drawing/2010/main">
                <a:solidFill>
                  <a:srgbClr val="FFFFFF"/>
                </a:solidFill>
              </a14:hiddenFill>
            </a:ext>
          </a:extLst>
        </p:spPr>
      </p:pic>
      <p:sp>
        <p:nvSpPr>
          <p:cNvPr id="13" name="مستطيل 12">
            <a:extLst>
              <a:ext uri="{FF2B5EF4-FFF2-40B4-BE49-F238E27FC236}">
                <a16:creationId xmlns:a16="http://schemas.microsoft.com/office/drawing/2014/main" id="{44215FF7-7D1B-4540-9FB5-CDD6991D930C}"/>
              </a:ext>
            </a:extLst>
          </p:cNvPr>
          <p:cNvSpPr/>
          <p:nvPr/>
        </p:nvSpPr>
        <p:spPr>
          <a:xfrm>
            <a:off x="1828800" y="6096000"/>
            <a:ext cx="1828800" cy="3048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4" name="مستطيل 13">
            <a:extLst>
              <a:ext uri="{FF2B5EF4-FFF2-40B4-BE49-F238E27FC236}">
                <a16:creationId xmlns:a16="http://schemas.microsoft.com/office/drawing/2014/main" id="{5CAB2EC4-C26B-48FB-9159-E37E97ADA3A8}"/>
              </a:ext>
            </a:extLst>
          </p:cNvPr>
          <p:cNvSpPr/>
          <p:nvPr/>
        </p:nvSpPr>
        <p:spPr>
          <a:xfrm>
            <a:off x="6553200" y="2142426"/>
            <a:ext cx="609600" cy="3048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cxnSp>
        <p:nvCxnSpPr>
          <p:cNvPr id="6" name="موصل: منحني 5">
            <a:extLst>
              <a:ext uri="{FF2B5EF4-FFF2-40B4-BE49-F238E27FC236}">
                <a16:creationId xmlns:a16="http://schemas.microsoft.com/office/drawing/2014/main" id="{80BF43E4-9A62-4CBC-A38F-E06ACC09F4BB}"/>
              </a:ext>
            </a:extLst>
          </p:cNvPr>
          <p:cNvCxnSpPr>
            <a:cxnSpLocks/>
            <a:endCxn id="10" idx="0"/>
          </p:cNvCxnSpPr>
          <p:nvPr/>
        </p:nvCxnSpPr>
        <p:spPr>
          <a:xfrm rot="5400000">
            <a:off x="2392860" y="1707058"/>
            <a:ext cx="2209799" cy="2148484"/>
          </a:xfrm>
          <a:prstGeom prst="curvedConnector3">
            <a:avLst/>
          </a:prstGeom>
          <a:ln w="381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61528458"/>
      </p:ext>
    </p:extLst>
  </p:cSld>
  <p:clrMapOvr>
    <a:overrideClrMapping bg1="lt1" tx1="dk1" bg2="lt2" tx2="dk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838200" y="113506"/>
            <a:ext cx="7712868" cy="884238"/>
          </a:xfrm>
        </p:spPr>
        <p:style>
          <a:lnRef idx="2">
            <a:schemeClr val="accent1"/>
          </a:lnRef>
          <a:fillRef idx="1">
            <a:schemeClr val="lt1"/>
          </a:fillRef>
          <a:effectRef idx="0">
            <a:schemeClr val="accent1"/>
          </a:effectRef>
          <a:fontRef idx="minor">
            <a:schemeClr val="dk1"/>
          </a:fontRef>
        </p:style>
        <p:txBody>
          <a:bodyPr anchor="ctr"/>
          <a:lstStyle/>
          <a:p>
            <a:pPr algn="ctr" rtl="1"/>
            <a:r>
              <a:rPr lang="ar-SA" dirty="0">
                <a:solidFill>
                  <a:schemeClr val="tx1"/>
                </a:solidFill>
                <a:latin typeface="Traditional Arabic" pitchFamily="18" charset="-78"/>
                <a:cs typeface="AGA Aladdin Regular" pitchFamily="2" charset="-78"/>
              </a:rPr>
              <a:t>حفظ ملف التسجيل - التسمية</a:t>
            </a:r>
          </a:p>
        </p:txBody>
      </p:sp>
      <p:pic>
        <p:nvPicPr>
          <p:cNvPr id="2" name="صورة 1">
            <a:extLst>
              <a:ext uri="{FF2B5EF4-FFF2-40B4-BE49-F238E27FC236}">
                <a16:creationId xmlns:a16="http://schemas.microsoft.com/office/drawing/2014/main" id="{FD1AC8E3-9FD8-4CB9-BC37-8979459185CB}"/>
              </a:ext>
            </a:extLst>
          </p:cNvPr>
          <p:cNvPicPr>
            <a:picLocks noChangeAspect="1"/>
          </p:cNvPicPr>
          <p:nvPr/>
        </p:nvPicPr>
        <p:blipFill>
          <a:blip r:embed="rId4"/>
          <a:stretch>
            <a:fillRect/>
          </a:stretch>
        </p:blipFill>
        <p:spPr>
          <a:xfrm>
            <a:off x="76200" y="4724400"/>
            <a:ext cx="8686800" cy="1695077"/>
          </a:xfrm>
          <a:prstGeom prst="rect">
            <a:avLst/>
          </a:prstGeom>
          <a:ln>
            <a:noFill/>
          </a:ln>
          <a:effectLst>
            <a:softEdge rad="112500"/>
          </a:effectLst>
        </p:spPr>
      </p:pic>
      <p:pic>
        <p:nvPicPr>
          <p:cNvPr id="3" name="صورة 2">
            <a:extLst>
              <a:ext uri="{FF2B5EF4-FFF2-40B4-BE49-F238E27FC236}">
                <a16:creationId xmlns:a16="http://schemas.microsoft.com/office/drawing/2014/main" id="{F92EF458-7048-44EE-9FBA-DB988DB0866A}"/>
              </a:ext>
            </a:extLst>
          </p:cNvPr>
          <p:cNvPicPr>
            <a:picLocks noChangeAspect="1"/>
          </p:cNvPicPr>
          <p:nvPr/>
        </p:nvPicPr>
        <p:blipFill>
          <a:blip r:embed="rId5"/>
          <a:stretch>
            <a:fillRect/>
          </a:stretch>
        </p:blipFill>
        <p:spPr>
          <a:xfrm>
            <a:off x="5791200" y="1219200"/>
            <a:ext cx="2743200" cy="3435292"/>
          </a:xfrm>
          <a:prstGeom prst="rect">
            <a:avLst/>
          </a:prstGeom>
        </p:spPr>
      </p:pic>
      <p:pic>
        <p:nvPicPr>
          <p:cNvPr id="5" name="صورة 4">
            <a:extLst>
              <a:ext uri="{FF2B5EF4-FFF2-40B4-BE49-F238E27FC236}">
                <a16:creationId xmlns:a16="http://schemas.microsoft.com/office/drawing/2014/main" id="{44EF126C-B6DB-4E14-9C19-480A38175062}"/>
              </a:ext>
            </a:extLst>
          </p:cNvPr>
          <p:cNvPicPr>
            <a:picLocks noChangeAspect="1"/>
          </p:cNvPicPr>
          <p:nvPr/>
        </p:nvPicPr>
        <p:blipFill>
          <a:blip r:embed="rId5"/>
          <a:stretch>
            <a:fillRect/>
          </a:stretch>
        </p:blipFill>
        <p:spPr>
          <a:xfrm>
            <a:off x="533400" y="1143000"/>
            <a:ext cx="2743200" cy="3435292"/>
          </a:xfrm>
          <a:prstGeom prst="rect">
            <a:avLst/>
          </a:prstGeom>
        </p:spPr>
      </p:pic>
      <p:sp>
        <p:nvSpPr>
          <p:cNvPr id="6" name="سهم: لليمين 5">
            <a:extLst>
              <a:ext uri="{FF2B5EF4-FFF2-40B4-BE49-F238E27FC236}">
                <a16:creationId xmlns:a16="http://schemas.microsoft.com/office/drawing/2014/main" id="{5326D965-9344-426A-A197-2A9EB2D5ABB0}"/>
              </a:ext>
            </a:extLst>
          </p:cNvPr>
          <p:cNvSpPr/>
          <p:nvPr/>
        </p:nvSpPr>
        <p:spPr>
          <a:xfrm>
            <a:off x="3581400" y="2514600"/>
            <a:ext cx="1676400" cy="8842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مستطيل 6">
            <a:extLst>
              <a:ext uri="{FF2B5EF4-FFF2-40B4-BE49-F238E27FC236}">
                <a16:creationId xmlns:a16="http://schemas.microsoft.com/office/drawing/2014/main" id="{6BEE4F3A-908B-4B92-AEC6-49D655BBFB45}"/>
              </a:ext>
            </a:extLst>
          </p:cNvPr>
          <p:cNvSpPr/>
          <p:nvPr/>
        </p:nvSpPr>
        <p:spPr>
          <a:xfrm>
            <a:off x="5791200" y="5257800"/>
            <a:ext cx="1447800" cy="9906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8">
            <a:extLst>
              <a:ext uri="{FF2B5EF4-FFF2-40B4-BE49-F238E27FC236}">
                <a16:creationId xmlns:a16="http://schemas.microsoft.com/office/drawing/2014/main" id="{0FE3A999-3871-46CA-981D-2EB693471267}"/>
              </a:ext>
            </a:extLst>
          </p:cNvPr>
          <p:cNvSpPr/>
          <p:nvPr/>
        </p:nvSpPr>
        <p:spPr>
          <a:xfrm>
            <a:off x="228600" y="5257800"/>
            <a:ext cx="1981200" cy="9906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cxnSp>
        <p:nvCxnSpPr>
          <p:cNvPr id="10" name="رابط كسهم مستقيم 9">
            <a:extLst>
              <a:ext uri="{FF2B5EF4-FFF2-40B4-BE49-F238E27FC236}">
                <a16:creationId xmlns:a16="http://schemas.microsoft.com/office/drawing/2014/main" id="{D25CB940-02FC-41AA-8B0E-8794557250EA}"/>
              </a:ext>
            </a:extLst>
          </p:cNvPr>
          <p:cNvCxnSpPr/>
          <p:nvPr/>
        </p:nvCxnSpPr>
        <p:spPr>
          <a:xfrm>
            <a:off x="5943600" y="3581400"/>
            <a:ext cx="228600" cy="1752600"/>
          </a:xfrm>
          <a:prstGeom prst="straightConnector1">
            <a:avLst/>
          </a:prstGeom>
          <a:ln w="76200">
            <a:tailEnd type="triangle"/>
          </a:ln>
        </p:spPr>
        <p:style>
          <a:lnRef idx="3">
            <a:schemeClr val="accent1"/>
          </a:lnRef>
          <a:fillRef idx="0">
            <a:schemeClr val="accent1"/>
          </a:fillRef>
          <a:effectRef idx="2">
            <a:schemeClr val="accent1"/>
          </a:effectRef>
          <a:fontRef idx="minor">
            <a:schemeClr val="tx1"/>
          </a:fontRef>
        </p:style>
      </p:cxnSp>
      <p:cxnSp>
        <p:nvCxnSpPr>
          <p:cNvPr id="12" name="رابط كسهم مستقيم 11">
            <a:extLst>
              <a:ext uri="{FF2B5EF4-FFF2-40B4-BE49-F238E27FC236}">
                <a16:creationId xmlns:a16="http://schemas.microsoft.com/office/drawing/2014/main" id="{2D0EFA0B-B39D-4EBA-B4FF-E369265D7D6F}"/>
              </a:ext>
            </a:extLst>
          </p:cNvPr>
          <p:cNvCxnSpPr>
            <a:cxnSpLocks/>
          </p:cNvCxnSpPr>
          <p:nvPr/>
        </p:nvCxnSpPr>
        <p:spPr>
          <a:xfrm flipH="1">
            <a:off x="2133601" y="3276600"/>
            <a:ext cx="3898280" cy="1981200"/>
          </a:xfrm>
          <a:prstGeom prst="straightConnector1">
            <a:avLst/>
          </a:prstGeom>
          <a:ln w="762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2685828"/>
      </p:ext>
    </p:extLst>
  </p:cSld>
  <p:clrMapOvr>
    <a:overrideClrMapping bg1="lt1" tx1="dk1" bg2="lt2" tx2="dk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5829FC0-F9F8-4920-AE95-4F0F7E81E2B4}"/>
              </a:ext>
            </a:extLst>
          </p:cNvPr>
          <p:cNvPicPr>
            <a:picLocks noChangeAspect="1"/>
          </p:cNvPicPr>
          <p:nvPr/>
        </p:nvPicPr>
        <p:blipFill rotWithShape="1">
          <a:blip r:embed="rId4"/>
          <a:srcRect l="3334" t="42593" r="50832" b="38148"/>
          <a:stretch/>
        </p:blipFill>
        <p:spPr>
          <a:xfrm>
            <a:off x="152400" y="4689419"/>
            <a:ext cx="8610600" cy="2035232"/>
          </a:xfrm>
          <a:prstGeom prst="rect">
            <a:avLst/>
          </a:prstGeom>
          <a:ln>
            <a:noFill/>
          </a:ln>
          <a:effectLst>
            <a:softEdge rad="112500"/>
          </a:effectLst>
        </p:spPr>
      </p:pic>
      <p:pic>
        <p:nvPicPr>
          <p:cNvPr id="9" name="صورة 8">
            <a:extLst>
              <a:ext uri="{FF2B5EF4-FFF2-40B4-BE49-F238E27FC236}">
                <a16:creationId xmlns:a16="http://schemas.microsoft.com/office/drawing/2014/main" id="{C17E23ED-AA03-4A4F-B71E-997F57B62372}"/>
              </a:ext>
            </a:extLst>
          </p:cNvPr>
          <p:cNvPicPr>
            <a:picLocks noChangeAspect="1"/>
          </p:cNvPicPr>
          <p:nvPr/>
        </p:nvPicPr>
        <p:blipFill rotWithShape="1">
          <a:blip r:embed="rId5"/>
          <a:srcRect r="63914"/>
          <a:stretch/>
        </p:blipFill>
        <p:spPr>
          <a:xfrm>
            <a:off x="4800602" y="1703784"/>
            <a:ext cx="3097551" cy="2667000"/>
          </a:xfrm>
          <a:prstGeom prst="rect">
            <a:avLst/>
          </a:prstGeom>
          <a:ln>
            <a:noFill/>
          </a:ln>
          <a:effectLst>
            <a:softEdge rad="112500"/>
          </a:effectLst>
        </p:spPr>
      </p:pic>
      <p:sp>
        <p:nvSpPr>
          <p:cNvPr id="12290" name="Rectangle 2"/>
          <p:cNvSpPr>
            <a:spLocks noGrp="1" noChangeArrowheads="1"/>
          </p:cNvSpPr>
          <p:nvPr>
            <p:ph type="title"/>
          </p:nvPr>
        </p:nvSpPr>
        <p:spPr>
          <a:xfrm>
            <a:off x="838200" y="113506"/>
            <a:ext cx="7712868" cy="884238"/>
          </a:xfrm>
        </p:spPr>
        <p:style>
          <a:lnRef idx="2">
            <a:schemeClr val="accent1"/>
          </a:lnRef>
          <a:fillRef idx="1">
            <a:schemeClr val="lt1"/>
          </a:fillRef>
          <a:effectRef idx="0">
            <a:schemeClr val="accent1"/>
          </a:effectRef>
          <a:fontRef idx="minor">
            <a:schemeClr val="dk1"/>
          </a:fontRef>
        </p:style>
        <p:txBody>
          <a:bodyPr anchor="ctr"/>
          <a:lstStyle/>
          <a:p>
            <a:pPr algn="ctr" rtl="1"/>
            <a:r>
              <a:rPr lang="ar-SA" dirty="0">
                <a:solidFill>
                  <a:schemeClr val="tx1"/>
                </a:solidFill>
                <a:latin typeface="Traditional Arabic" pitchFamily="18" charset="-78"/>
                <a:cs typeface="AGA Aladdin Regular" pitchFamily="2" charset="-78"/>
              </a:rPr>
              <a:t>حفظ ملف التسجيل – موقع سكرين كاست</a:t>
            </a:r>
          </a:p>
        </p:txBody>
      </p:sp>
      <p:sp>
        <p:nvSpPr>
          <p:cNvPr id="7" name="وسيلة شرح مستطيلة مستديرة الزوايا 6"/>
          <p:cNvSpPr/>
          <p:nvPr/>
        </p:nvSpPr>
        <p:spPr bwMode="auto">
          <a:xfrm>
            <a:off x="4572000" y="1143000"/>
            <a:ext cx="3979068" cy="666750"/>
          </a:xfrm>
          <a:prstGeom prst="wedgeRoundRectCallout">
            <a:avLst>
              <a:gd name="adj1" fmla="val -399"/>
              <a:gd name="adj2" fmla="val 105867"/>
              <a:gd name="adj3" fmla="val 16667"/>
            </a:avLst>
          </a:prstGeom>
          <a:no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1"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SA" sz="2400" b="1" i="0" u="none" strike="noStrike" cap="none" normalizeH="0" baseline="0" dirty="0">
                <a:ln>
                  <a:noFill/>
                </a:ln>
                <a:solidFill>
                  <a:schemeClr val="tx1"/>
                </a:solidFill>
                <a:effectLst/>
                <a:latin typeface="Traditional Arabic" pitchFamily="18" charset="-78"/>
                <a:cs typeface="Traditional Arabic" pitchFamily="18" charset="-78"/>
              </a:rPr>
              <a:t>اختر القائمة </a:t>
            </a:r>
            <a:r>
              <a:rPr kumimoji="0" lang="en-US" sz="2000" b="1" i="0" u="none" strike="noStrike" cap="none" normalizeH="0" baseline="0" dirty="0">
                <a:ln>
                  <a:noFill/>
                </a:ln>
                <a:solidFill>
                  <a:schemeClr val="tx1"/>
                </a:solidFill>
                <a:effectLst/>
                <a:latin typeface="Traditional Arabic" pitchFamily="18" charset="-78"/>
                <a:cs typeface="Traditional Arabic" pitchFamily="18" charset="-78"/>
              </a:rPr>
              <a:t>Tools</a:t>
            </a:r>
            <a:r>
              <a:rPr kumimoji="0" lang="ar-SA" sz="2000" b="1" i="0" u="none" strike="noStrike" cap="none" normalizeH="0" baseline="0" dirty="0">
                <a:ln>
                  <a:noFill/>
                </a:ln>
                <a:solidFill>
                  <a:schemeClr val="tx1"/>
                </a:solidFill>
                <a:effectLst/>
                <a:latin typeface="Traditional Arabic" pitchFamily="18" charset="-78"/>
                <a:cs typeface="Traditional Arabic" pitchFamily="18" charset="-78"/>
              </a:rPr>
              <a:t> </a:t>
            </a:r>
            <a:r>
              <a:rPr kumimoji="0" lang="ar-SA" sz="2400" b="1" i="0" u="none" strike="noStrike" cap="none" normalizeH="0" baseline="0" dirty="0">
                <a:ln>
                  <a:noFill/>
                </a:ln>
                <a:solidFill>
                  <a:schemeClr val="tx1"/>
                </a:solidFill>
                <a:effectLst/>
                <a:latin typeface="Traditional Arabic" pitchFamily="18" charset="-78"/>
                <a:cs typeface="Traditional Arabic" pitchFamily="18" charset="-78"/>
              </a:rPr>
              <a:t>للوصول إلى الخيارات</a:t>
            </a:r>
          </a:p>
        </p:txBody>
      </p:sp>
      <p:sp>
        <p:nvSpPr>
          <p:cNvPr id="10" name="وسيلة شرح مستطيلة مستديرة الزوايا 9"/>
          <p:cNvSpPr/>
          <p:nvPr/>
        </p:nvSpPr>
        <p:spPr bwMode="auto">
          <a:xfrm>
            <a:off x="381000" y="3886200"/>
            <a:ext cx="4313634" cy="803219"/>
          </a:xfrm>
          <a:prstGeom prst="wedgeRoundRectCallout">
            <a:avLst>
              <a:gd name="adj1" fmla="val -12341"/>
              <a:gd name="adj2" fmla="val 149961"/>
              <a:gd name="adj3" fmla="val 16667"/>
            </a:avLst>
          </a:prstGeom>
          <a:no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1"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SA" sz="3600" b="1" i="0" u="none" strike="noStrike" cap="none" normalizeH="0" baseline="0" dirty="0">
                <a:ln>
                  <a:noFill/>
                </a:ln>
                <a:solidFill>
                  <a:schemeClr val="tx1"/>
                </a:solidFill>
                <a:effectLst/>
                <a:latin typeface="Traditional Arabic" pitchFamily="18" charset="-78"/>
                <a:cs typeface="Traditional Arabic" pitchFamily="18" charset="-78"/>
              </a:rPr>
              <a:t>ثم اختر </a:t>
            </a:r>
            <a:r>
              <a:rPr lang="en-US" sz="3200" b="1" dirty="0">
                <a:solidFill>
                  <a:schemeClr val="tx1"/>
                </a:solidFill>
                <a:latin typeface="Traditional Arabic" pitchFamily="18" charset="-78"/>
                <a:cs typeface="Traditional Arabic" pitchFamily="18" charset="-78"/>
              </a:rPr>
              <a:t>Screencast</a:t>
            </a:r>
            <a:endParaRPr lang="ar-SA" sz="3200" b="1" dirty="0">
              <a:solidFill>
                <a:schemeClr val="tx1"/>
              </a:solidFill>
              <a:latin typeface="Traditional Arabic" pitchFamily="18" charset="-78"/>
              <a:cs typeface="Traditional Arabic" pitchFamily="18" charset="-78"/>
            </a:endParaRPr>
          </a:p>
        </p:txBody>
      </p:sp>
      <p:cxnSp>
        <p:nvCxnSpPr>
          <p:cNvPr id="8" name="موصل: منحني 7">
            <a:extLst>
              <a:ext uri="{FF2B5EF4-FFF2-40B4-BE49-F238E27FC236}">
                <a16:creationId xmlns:a16="http://schemas.microsoft.com/office/drawing/2014/main" id="{6FE09234-4702-490B-8B11-8AC8C7803C7C}"/>
              </a:ext>
            </a:extLst>
          </p:cNvPr>
          <p:cNvCxnSpPr>
            <a:cxnSpLocks/>
          </p:cNvCxnSpPr>
          <p:nvPr/>
        </p:nvCxnSpPr>
        <p:spPr>
          <a:xfrm rot="5400000">
            <a:off x="2392860" y="1707058"/>
            <a:ext cx="2209799" cy="2148484"/>
          </a:xfrm>
          <a:prstGeom prst="curvedConnector3">
            <a:avLst/>
          </a:prstGeom>
          <a:ln w="38100">
            <a:tailEnd type="triangle"/>
          </a:ln>
        </p:spPr>
        <p:style>
          <a:lnRef idx="3">
            <a:schemeClr val="accent1"/>
          </a:lnRef>
          <a:fillRef idx="0">
            <a:schemeClr val="accent1"/>
          </a:fillRef>
          <a:effectRef idx="2">
            <a:schemeClr val="accent1"/>
          </a:effectRef>
          <a:fontRef idx="minor">
            <a:schemeClr val="tx1"/>
          </a:fontRef>
        </p:style>
      </p:cxnSp>
      <p:sp>
        <p:nvSpPr>
          <p:cNvPr id="11" name="مستطيل 10">
            <a:extLst>
              <a:ext uri="{FF2B5EF4-FFF2-40B4-BE49-F238E27FC236}">
                <a16:creationId xmlns:a16="http://schemas.microsoft.com/office/drawing/2014/main" id="{4A0AD14E-21A9-4AC0-BFC1-B8CD5C2ADCDE}"/>
              </a:ext>
            </a:extLst>
          </p:cNvPr>
          <p:cNvSpPr/>
          <p:nvPr/>
        </p:nvSpPr>
        <p:spPr>
          <a:xfrm>
            <a:off x="1828800" y="5486400"/>
            <a:ext cx="1828800" cy="3048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مستطيل 11">
            <a:extLst>
              <a:ext uri="{FF2B5EF4-FFF2-40B4-BE49-F238E27FC236}">
                <a16:creationId xmlns:a16="http://schemas.microsoft.com/office/drawing/2014/main" id="{3DBDE33E-EA39-473D-AB8B-223E531D3C0C}"/>
              </a:ext>
            </a:extLst>
          </p:cNvPr>
          <p:cNvSpPr/>
          <p:nvPr/>
        </p:nvSpPr>
        <p:spPr>
          <a:xfrm>
            <a:off x="6553200" y="2142426"/>
            <a:ext cx="609600" cy="3048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2454633464"/>
      </p:ext>
    </p:extLst>
  </p:cSld>
  <p:clrMapOvr>
    <a:overrideClrMapping bg1="lt1" tx1="dk1" bg2="lt2" tx2="dk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838200" y="113506"/>
            <a:ext cx="7712868" cy="884238"/>
          </a:xfrm>
        </p:spPr>
        <p:style>
          <a:lnRef idx="2">
            <a:schemeClr val="accent1"/>
          </a:lnRef>
          <a:fillRef idx="1">
            <a:schemeClr val="lt1"/>
          </a:fillRef>
          <a:effectRef idx="0">
            <a:schemeClr val="accent1"/>
          </a:effectRef>
          <a:fontRef idx="minor">
            <a:schemeClr val="dk1"/>
          </a:fontRef>
        </p:style>
        <p:txBody>
          <a:bodyPr anchor="ctr"/>
          <a:lstStyle/>
          <a:p>
            <a:pPr algn="ctr"/>
            <a:r>
              <a:rPr lang="ar-SA" dirty="0">
                <a:solidFill>
                  <a:schemeClr val="tx1"/>
                </a:solidFill>
                <a:latin typeface="Traditional Arabic" pitchFamily="18" charset="-78"/>
                <a:cs typeface="AGA Aladdin Regular" pitchFamily="2" charset="-78"/>
              </a:rPr>
              <a:t>حفظ ملف التسجيل – موقع سكرين كاست</a:t>
            </a:r>
          </a:p>
        </p:txBody>
      </p:sp>
      <p:pic>
        <p:nvPicPr>
          <p:cNvPr id="2" name="صورة 1">
            <a:extLst>
              <a:ext uri="{FF2B5EF4-FFF2-40B4-BE49-F238E27FC236}">
                <a16:creationId xmlns:a16="http://schemas.microsoft.com/office/drawing/2014/main" id="{13DBFEC0-3802-4589-8DDC-9F8519AB60A3}"/>
              </a:ext>
            </a:extLst>
          </p:cNvPr>
          <p:cNvPicPr>
            <a:picLocks noChangeAspect="1"/>
          </p:cNvPicPr>
          <p:nvPr/>
        </p:nvPicPr>
        <p:blipFill>
          <a:blip r:embed="rId4"/>
          <a:stretch>
            <a:fillRect/>
          </a:stretch>
        </p:blipFill>
        <p:spPr>
          <a:xfrm>
            <a:off x="381000" y="1295400"/>
            <a:ext cx="8229600" cy="35849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شكل بيضاوي 3">
            <a:extLst>
              <a:ext uri="{FF2B5EF4-FFF2-40B4-BE49-F238E27FC236}">
                <a16:creationId xmlns:a16="http://schemas.microsoft.com/office/drawing/2014/main" id="{C9AFE10B-C10E-4DA6-9567-BA1F897F7D46}"/>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
        <p:nvSpPr>
          <p:cNvPr id="5" name="وسيلة شرح على شكل سحابة 7">
            <a:extLst>
              <a:ext uri="{FF2B5EF4-FFF2-40B4-BE49-F238E27FC236}">
                <a16:creationId xmlns:a16="http://schemas.microsoft.com/office/drawing/2014/main" id="{DDDEC4C6-7167-4DBE-8997-2BFA358E715E}"/>
              </a:ext>
            </a:extLst>
          </p:cNvPr>
          <p:cNvSpPr/>
          <p:nvPr/>
        </p:nvSpPr>
        <p:spPr bwMode="auto">
          <a:xfrm>
            <a:off x="1905000" y="5105400"/>
            <a:ext cx="2209800" cy="914400"/>
          </a:xfrm>
          <a:prstGeom prst="cloudCallout">
            <a:avLst>
              <a:gd name="adj1" fmla="val -17265"/>
              <a:gd name="adj2" fmla="val -94238"/>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1"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SA" sz="2000" b="1" i="0" u="none" strike="noStrike" cap="none" normalizeH="0" baseline="0" dirty="0">
                <a:ln>
                  <a:noFill/>
                </a:ln>
                <a:solidFill>
                  <a:schemeClr val="tx1"/>
                </a:solidFill>
                <a:effectLst/>
                <a:latin typeface="Traditional Arabic" pitchFamily="18" charset="-78"/>
                <a:cs typeface="Traditional Arabic" pitchFamily="18" charset="-78"/>
              </a:rPr>
              <a:t>تسجيل الدخول</a:t>
            </a:r>
          </a:p>
        </p:txBody>
      </p:sp>
      <p:sp>
        <p:nvSpPr>
          <p:cNvPr id="6" name="وسيلة شرح على شكل سحابة 8">
            <a:extLst>
              <a:ext uri="{FF2B5EF4-FFF2-40B4-BE49-F238E27FC236}">
                <a16:creationId xmlns:a16="http://schemas.microsoft.com/office/drawing/2014/main" id="{D6F14C94-1035-4DD8-A204-8C74B1A39A76}"/>
              </a:ext>
            </a:extLst>
          </p:cNvPr>
          <p:cNvSpPr/>
          <p:nvPr/>
        </p:nvSpPr>
        <p:spPr bwMode="auto">
          <a:xfrm>
            <a:off x="4694634" y="5130056"/>
            <a:ext cx="2362200" cy="914400"/>
          </a:xfrm>
          <a:prstGeom prst="cloudCallout">
            <a:avLst>
              <a:gd name="adj1" fmla="val -12986"/>
              <a:gd name="adj2" fmla="val -90255"/>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1" anchor="t" anchorCtr="0" compatLnSpc="1">
            <a:prstTxWarp prst="textNoShape">
              <a:avLst/>
            </a:prstTxWarp>
          </a:bodyPr>
          <a:lstStyle/>
          <a:p>
            <a:pPr algn="ctr" rtl="1"/>
            <a:r>
              <a:rPr lang="ar-SA" sz="2000" b="1" dirty="0">
                <a:solidFill>
                  <a:schemeClr val="tx1"/>
                </a:solidFill>
                <a:latin typeface="Traditional Arabic" pitchFamily="18" charset="-78"/>
                <a:cs typeface="Traditional Arabic" pitchFamily="18" charset="-78"/>
              </a:rPr>
              <a:t>تسجيل حساب جديد</a:t>
            </a:r>
          </a:p>
        </p:txBody>
      </p:sp>
    </p:spTree>
    <p:extLst>
      <p:ext uri="{BB962C8B-B14F-4D97-AF65-F5344CB8AC3E}">
        <p14:creationId xmlns:p14="http://schemas.microsoft.com/office/powerpoint/2010/main" val="974022243"/>
      </p:ext>
    </p:extLst>
  </p:cSld>
  <p:clrMapOvr>
    <a:overrideClrMapping bg1="lt1" tx1="dk1" bg2="lt2" tx2="dk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شكل بيضاوي 16">
            <a:extLst>
              <a:ext uri="{FF2B5EF4-FFF2-40B4-BE49-F238E27FC236}">
                <a16:creationId xmlns:a16="http://schemas.microsoft.com/office/drawing/2014/main" id="{7B18DB3B-617A-47D4-A7A5-DA0C52667B20}"/>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
        <p:nvSpPr>
          <p:cNvPr id="10" name="عنوان 1"/>
          <p:cNvSpPr>
            <a:spLocks noGrp="1"/>
          </p:cNvSpPr>
          <p:nvPr>
            <p:ph type="title"/>
          </p:nvPr>
        </p:nvSpPr>
        <p:spPr>
          <a:xfrm>
            <a:off x="381000" y="228600"/>
            <a:ext cx="8077200" cy="609600"/>
          </a:xfrm>
        </p:spPr>
        <p:style>
          <a:lnRef idx="1">
            <a:schemeClr val="accent2"/>
          </a:lnRef>
          <a:fillRef idx="2">
            <a:schemeClr val="accent2"/>
          </a:fillRef>
          <a:effectRef idx="1">
            <a:schemeClr val="accent2"/>
          </a:effectRef>
          <a:fontRef idx="minor">
            <a:schemeClr val="dk1"/>
          </a:fontRef>
        </p:style>
        <p:txBody>
          <a:bodyPr>
            <a:normAutofit/>
          </a:bodyPr>
          <a:lstStyle/>
          <a:p>
            <a:pPr algn="ctr"/>
            <a:r>
              <a:rPr lang="ar-SA" b="1" dirty="0">
                <a:solidFill>
                  <a:schemeClr val="bg1"/>
                </a:solidFill>
                <a:latin typeface="Traditional Arabic" pitchFamily="18" charset="-78"/>
                <a:cs typeface="Traditional Arabic" pitchFamily="18" charset="-78"/>
              </a:rPr>
              <a:t>تلميحات لنتائج أفضل لتسجيل الصوت</a:t>
            </a:r>
          </a:p>
        </p:txBody>
      </p:sp>
      <p:sp>
        <p:nvSpPr>
          <p:cNvPr id="15" name="عنصر نائب للمحتوى 2"/>
          <p:cNvSpPr txBox="1">
            <a:spLocks/>
          </p:cNvSpPr>
          <p:nvPr/>
        </p:nvSpPr>
        <p:spPr>
          <a:xfrm>
            <a:off x="457200" y="1447800"/>
            <a:ext cx="7239000" cy="914400"/>
          </a:xfrm>
          <a:prstGeom prst="rect">
            <a:avLst/>
          </a:prstGeom>
          <a:ln/>
        </p:spPr>
        <p:style>
          <a:lnRef idx="1">
            <a:schemeClr val="accent1"/>
          </a:lnRef>
          <a:fillRef idx="2">
            <a:schemeClr val="accent1"/>
          </a:fillRef>
          <a:effectRef idx="1">
            <a:schemeClr val="accent1"/>
          </a:effectRef>
          <a:fontRef idx="minor">
            <a:schemeClr val="dk1"/>
          </a:fontRef>
        </p:style>
        <p:txBody>
          <a:bodyPr vert="horz" rtlCol="1" anchor="ctr">
            <a:normAutofit lnSpcReduction="10000"/>
          </a:bodyPr>
          <a:lstStyle/>
          <a:p>
            <a:pPr algn="ctr" rtl="1" fontAlgn="auto">
              <a:spcBef>
                <a:spcPts val="0"/>
              </a:spcBef>
              <a:spcAft>
                <a:spcPts val="0"/>
              </a:spcAft>
              <a:buFont typeface="Wingdings 2"/>
              <a:buNone/>
              <a:defRPr/>
            </a:pPr>
            <a:r>
              <a:rPr lang="ar-SA" sz="2800" b="1" kern="0" dirty="0">
                <a:solidFill>
                  <a:prstClr val="black"/>
                </a:solidFill>
                <a:latin typeface="Traditional Arabic" pitchFamily="18" charset="-78"/>
                <a:cs typeface="Traditional Arabic" pitchFamily="18" charset="-78"/>
              </a:rPr>
              <a:t>استخدم لاقطة متصلة بمنفذ </a:t>
            </a:r>
            <a:r>
              <a:rPr lang="en-US" sz="2000" b="1" kern="0" dirty="0">
                <a:solidFill>
                  <a:prstClr val="black"/>
                </a:solidFill>
                <a:latin typeface="Traditional Arabic" pitchFamily="18" charset="-78"/>
                <a:cs typeface="Traditional Arabic" pitchFamily="18" charset="-78"/>
              </a:rPr>
              <a:t>USB</a:t>
            </a:r>
            <a:r>
              <a:rPr lang="ar-SA" sz="2000" b="1" kern="0" dirty="0">
                <a:solidFill>
                  <a:prstClr val="black"/>
                </a:solidFill>
                <a:latin typeface="Traditional Arabic" pitchFamily="18" charset="-78"/>
                <a:cs typeface="Traditional Arabic" pitchFamily="18" charset="-78"/>
              </a:rPr>
              <a:t> </a:t>
            </a:r>
            <a:r>
              <a:rPr lang="ar-SA" sz="2800" b="1" kern="0" dirty="0">
                <a:solidFill>
                  <a:prstClr val="black"/>
                </a:solidFill>
                <a:latin typeface="Traditional Arabic" pitchFamily="18" charset="-78"/>
                <a:cs typeface="Traditional Arabic" pitchFamily="18" charset="-78"/>
              </a:rPr>
              <a:t>لأنها تستهلك موارد أقل </a:t>
            </a:r>
            <a:r>
              <a:rPr lang="ar-SA" sz="2800" b="1" kern="0" dirty="0" err="1">
                <a:solidFill>
                  <a:prstClr val="black"/>
                </a:solidFill>
                <a:latin typeface="Traditional Arabic" pitchFamily="18" charset="-78"/>
                <a:cs typeface="Traditional Arabic" pitchFamily="18" charset="-78"/>
              </a:rPr>
              <a:t>و</a:t>
            </a:r>
            <a:r>
              <a:rPr lang="ar-SA" sz="2800" b="1" kern="0" dirty="0">
                <a:solidFill>
                  <a:prstClr val="black"/>
                </a:solidFill>
                <a:latin typeface="Traditional Arabic" pitchFamily="18" charset="-78"/>
                <a:cs typeface="Traditional Arabic" pitchFamily="18" charset="-78"/>
              </a:rPr>
              <a:t> تعطي نتائج أفضل في التسجيل</a:t>
            </a:r>
          </a:p>
        </p:txBody>
      </p:sp>
      <p:sp>
        <p:nvSpPr>
          <p:cNvPr id="8" name="عنصر نائب للمحتوى 2"/>
          <p:cNvSpPr txBox="1">
            <a:spLocks/>
          </p:cNvSpPr>
          <p:nvPr/>
        </p:nvSpPr>
        <p:spPr>
          <a:xfrm>
            <a:off x="7848600" y="1447800"/>
            <a:ext cx="609600" cy="914400"/>
          </a:xfrm>
          <a:prstGeom prst="rect">
            <a:avLst/>
          </a:prstGeom>
          <a:ln/>
        </p:spPr>
        <p:style>
          <a:lnRef idx="1">
            <a:schemeClr val="accent1"/>
          </a:lnRef>
          <a:fillRef idx="2">
            <a:schemeClr val="accent1"/>
          </a:fillRef>
          <a:effectRef idx="1">
            <a:schemeClr val="accent1"/>
          </a:effectRef>
          <a:fontRef idx="minor">
            <a:schemeClr val="dk1"/>
          </a:fontRef>
        </p:style>
        <p:txBody>
          <a:bodyPr vert="horz" rtlCol="1" anchor="ctr">
            <a:normAutofit/>
          </a:bodyPr>
          <a:lstStyle/>
          <a:p>
            <a:pPr algn="ctr" rtl="1" fontAlgn="auto">
              <a:spcBef>
                <a:spcPts val="0"/>
              </a:spcBef>
              <a:spcAft>
                <a:spcPts val="0"/>
              </a:spcAft>
              <a:buFont typeface="Wingdings 2"/>
              <a:buNone/>
              <a:defRPr/>
            </a:pPr>
            <a:r>
              <a:rPr lang="ar-SA" sz="2800" b="1" kern="0" dirty="0">
                <a:solidFill>
                  <a:prstClr val="black"/>
                </a:solidFill>
                <a:latin typeface="Traditional Arabic" pitchFamily="18" charset="-78"/>
                <a:cs typeface="Traditional Arabic" pitchFamily="18" charset="-78"/>
              </a:rPr>
              <a:t>1</a:t>
            </a:r>
          </a:p>
        </p:txBody>
      </p:sp>
      <p:sp>
        <p:nvSpPr>
          <p:cNvPr id="9" name="عنصر نائب للمحتوى 2"/>
          <p:cNvSpPr txBox="1">
            <a:spLocks/>
          </p:cNvSpPr>
          <p:nvPr/>
        </p:nvSpPr>
        <p:spPr>
          <a:xfrm>
            <a:off x="457200" y="2514600"/>
            <a:ext cx="7239000" cy="914400"/>
          </a:xfrm>
          <a:prstGeom prst="rect">
            <a:avLst/>
          </a:prstGeom>
          <a:ln/>
        </p:spPr>
        <p:style>
          <a:lnRef idx="1">
            <a:schemeClr val="accent1"/>
          </a:lnRef>
          <a:fillRef idx="2">
            <a:schemeClr val="accent1"/>
          </a:fillRef>
          <a:effectRef idx="1">
            <a:schemeClr val="accent1"/>
          </a:effectRef>
          <a:fontRef idx="minor">
            <a:schemeClr val="dk1"/>
          </a:fontRef>
        </p:style>
        <p:txBody>
          <a:bodyPr vert="horz" rtlCol="1" anchor="ctr">
            <a:normAutofit lnSpcReduction="10000"/>
          </a:bodyPr>
          <a:lstStyle/>
          <a:p>
            <a:pPr algn="ctr" rtl="1" fontAlgn="auto">
              <a:spcBef>
                <a:spcPts val="0"/>
              </a:spcBef>
              <a:spcAft>
                <a:spcPts val="0"/>
              </a:spcAft>
              <a:buFont typeface="Wingdings 2"/>
              <a:buNone/>
              <a:defRPr/>
            </a:pPr>
            <a:r>
              <a:rPr lang="ar-SA" sz="2800" b="1" kern="0" dirty="0">
                <a:solidFill>
                  <a:prstClr val="black"/>
                </a:solidFill>
                <a:latin typeface="Traditional Arabic" pitchFamily="18" charset="-78"/>
                <a:cs typeface="Traditional Arabic" pitchFamily="18" charset="-78"/>
              </a:rPr>
              <a:t>تدرب على استخدام اللاقطة</a:t>
            </a:r>
          </a:p>
          <a:p>
            <a:pPr algn="ctr" rtl="1" fontAlgn="auto">
              <a:spcBef>
                <a:spcPts val="0"/>
              </a:spcBef>
              <a:spcAft>
                <a:spcPts val="0"/>
              </a:spcAft>
              <a:buFont typeface="Wingdings 2"/>
              <a:buNone/>
              <a:defRPr/>
            </a:pPr>
            <a:r>
              <a:rPr lang="ar-SA" sz="2800" b="1" kern="0" dirty="0">
                <a:solidFill>
                  <a:prstClr val="black"/>
                </a:solidFill>
                <a:latin typeface="Traditional Arabic" pitchFamily="18" charset="-78"/>
                <a:cs typeface="Traditional Arabic" pitchFamily="18" charset="-78"/>
              </a:rPr>
              <a:t>غالباً تبعد اللاقطة بمقدار 6 بوصات.</a:t>
            </a:r>
          </a:p>
        </p:txBody>
      </p:sp>
      <p:sp>
        <p:nvSpPr>
          <p:cNvPr id="11" name="عنصر نائب للمحتوى 2"/>
          <p:cNvSpPr txBox="1">
            <a:spLocks/>
          </p:cNvSpPr>
          <p:nvPr/>
        </p:nvSpPr>
        <p:spPr>
          <a:xfrm>
            <a:off x="7848600" y="2514600"/>
            <a:ext cx="609600" cy="914400"/>
          </a:xfrm>
          <a:prstGeom prst="rect">
            <a:avLst/>
          </a:prstGeom>
          <a:ln/>
        </p:spPr>
        <p:style>
          <a:lnRef idx="1">
            <a:schemeClr val="accent1"/>
          </a:lnRef>
          <a:fillRef idx="2">
            <a:schemeClr val="accent1"/>
          </a:fillRef>
          <a:effectRef idx="1">
            <a:schemeClr val="accent1"/>
          </a:effectRef>
          <a:fontRef idx="minor">
            <a:schemeClr val="dk1"/>
          </a:fontRef>
        </p:style>
        <p:txBody>
          <a:bodyPr vert="horz" rtlCol="1" anchor="ctr">
            <a:normAutofit/>
          </a:bodyPr>
          <a:lstStyle/>
          <a:p>
            <a:pPr algn="ctr" rtl="1" fontAlgn="auto">
              <a:spcBef>
                <a:spcPts val="0"/>
              </a:spcBef>
              <a:spcAft>
                <a:spcPts val="0"/>
              </a:spcAft>
              <a:buFont typeface="Wingdings 2"/>
              <a:buNone/>
              <a:defRPr/>
            </a:pPr>
            <a:r>
              <a:rPr lang="ar-SA" sz="2800" b="1" kern="0" dirty="0">
                <a:solidFill>
                  <a:prstClr val="black"/>
                </a:solidFill>
                <a:latin typeface="Traditional Arabic" pitchFamily="18" charset="-78"/>
                <a:cs typeface="Traditional Arabic" pitchFamily="18" charset="-78"/>
              </a:rPr>
              <a:t>2</a:t>
            </a:r>
          </a:p>
        </p:txBody>
      </p:sp>
      <p:sp>
        <p:nvSpPr>
          <p:cNvPr id="12" name="عنصر نائب للمحتوى 2"/>
          <p:cNvSpPr txBox="1">
            <a:spLocks/>
          </p:cNvSpPr>
          <p:nvPr/>
        </p:nvSpPr>
        <p:spPr>
          <a:xfrm>
            <a:off x="457200" y="3581400"/>
            <a:ext cx="7239000" cy="457200"/>
          </a:xfrm>
          <a:prstGeom prst="rect">
            <a:avLst/>
          </a:prstGeom>
          <a:ln/>
        </p:spPr>
        <p:style>
          <a:lnRef idx="1">
            <a:schemeClr val="accent1"/>
          </a:lnRef>
          <a:fillRef idx="2">
            <a:schemeClr val="accent1"/>
          </a:fillRef>
          <a:effectRef idx="1">
            <a:schemeClr val="accent1"/>
          </a:effectRef>
          <a:fontRef idx="minor">
            <a:schemeClr val="dk1"/>
          </a:fontRef>
        </p:style>
        <p:txBody>
          <a:bodyPr vert="horz" rtlCol="1" anchor="ctr">
            <a:normAutofit fontScale="92500" lnSpcReduction="20000"/>
          </a:bodyPr>
          <a:lstStyle/>
          <a:p>
            <a:pPr algn="ctr" rtl="1" fontAlgn="auto">
              <a:spcBef>
                <a:spcPts val="0"/>
              </a:spcBef>
              <a:spcAft>
                <a:spcPts val="0"/>
              </a:spcAft>
              <a:buFont typeface="Wingdings 2"/>
              <a:buNone/>
              <a:defRPr/>
            </a:pPr>
            <a:r>
              <a:rPr lang="ar-SA" sz="2800" b="1" kern="0" dirty="0">
                <a:solidFill>
                  <a:prstClr val="black"/>
                </a:solidFill>
                <a:latin typeface="Traditional Arabic" pitchFamily="18" charset="-78"/>
                <a:cs typeface="Traditional Arabic" pitchFamily="18" charset="-78"/>
              </a:rPr>
              <a:t>سجل في أماكن هادئة. قد تضطر لإطفاء مكيف الهواء. </a:t>
            </a:r>
            <a:r>
              <a:rPr lang="ar-SA" sz="2800" b="1" kern="0" dirty="0" err="1">
                <a:solidFill>
                  <a:prstClr val="black"/>
                </a:solidFill>
                <a:latin typeface="Traditional Arabic" pitchFamily="18" charset="-78"/>
                <a:cs typeface="Traditional Arabic" pitchFamily="18" charset="-78"/>
              </a:rPr>
              <a:t>إلاق</a:t>
            </a:r>
            <a:r>
              <a:rPr lang="ar-SA" sz="2800" b="1" kern="0" dirty="0">
                <a:solidFill>
                  <a:prstClr val="black"/>
                </a:solidFill>
                <a:latin typeface="Traditional Arabic" pitchFamily="18" charset="-78"/>
                <a:cs typeface="Traditional Arabic" pitchFamily="18" charset="-78"/>
              </a:rPr>
              <a:t> الأبواب.</a:t>
            </a:r>
          </a:p>
        </p:txBody>
      </p:sp>
      <p:sp>
        <p:nvSpPr>
          <p:cNvPr id="13" name="عنصر نائب للمحتوى 2"/>
          <p:cNvSpPr txBox="1">
            <a:spLocks/>
          </p:cNvSpPr>
          <p:nvPr/>
        </p:nvSpPr>
        <p:spPr>
          <a:xfrm>
            <a:off x="7848600" y="3581400"/>
            <a:ext cx="609600" cy="457200"/>
          </a:xfrm>
          <a:prstGeom prst="rect">
            <a:avLst/>
          </a:prstGeom>
          <a:ln/>
        </p:spPr>
        <p:style>
          <a:lnRef idx="1">
            <a:schemeClr val="accent1"/>
          </a:lnRef>
          <a:fillRef idx="2">
            <a:schemeClr val="accent1"/>
          </a:fillRef>
          <a:effectRef idx="1">
            <a:schemeClr val="accent1"/>
          </a:effectRef>
          <a:fontRef idx="minor">
            <a:schemeClr val="dk1"/>
          </a:fontRef>
        </p:style>
        <p:txBody>
          <a:bodyPr vert="horz" rtlCol="1" anchor="ctr">
            <a:normAutofit fontScale="92500" lnSpcReduction="20000"/>
          </a:bodyPr>
          <a:lstStyle/>
          <a:p>
            <a:pPr algn="ctr" rtl="1" fontAlgn="auto">
              <a:spcBef>
                <a:spcPts val="0"/>
              </a:spcBef>
              <a:spcAft>
                <a:spcPts val="0"/>
              </a:spcAft>
              <a:buFont typeface="Wingdings 2"/>
              <a:buNone/>
              <a:defRPr/>
            </a:pPr>
            <a:r>
              <a:rPr lang="ar-SA" sz="2800" b="1" kern="0" dirty="0">
                <a:solidFill>
                  <a:prstClr val="black"/>
                </a:solidFill>
                <a:latin typeface="Traditional Arabic" pitchFamily="18" charset="-78"/>
                <a:cs typeface="Traditional Arabic" pitchFamily="18" charset="-78"/>
              </a:rPr>
              <a:t>3</a:t>
            </a:r>
          </a:p>
        </p:txBody>
      </p:sp>
      <p:sp>
        <p:nvSpPr>
          <p:cNvPr id="14" name="عنصر نائب للمحتوى 2"/>
          <p:cNvSpPr txBox="1">
            <a:spLocks/>
          </p:cNvSpPr>
          <p:nvPr/>
        </p:nvSpPr>
        <p:spPr>
          <a:xfrm>
            <a:off x="457200" y="4191000"/>
            <a:ext cx="7239000" cy="457200"/>
          </a:xfrm>
          <a:prstGeom prst="rect">
            <a:avLst/>
          </a:prstGeom>
          <a:ln/>
        </p:spPr>
        <p:style>
          <a:lnRef idx="1">
            <a:schemeClr val="accent1"/>
          </a:lnRef>
          <a:fillRef idx="2">
            <a:schemeClr val="accent1"/>
          </a:fillRef>
          <a:effectRef idx="1">
            <a:schemeClr val="accent1"/>
          </a:effectRef>
          <a:fontRef idx="minor">
            <a:schemeClr val="dk1"/>
          </a:fontRef>
        </p:style>
        <p:txBody>
          <a:bodyPr vert="horz" rtlCol="1" anchor="ctr">
            <a:normAutofit fontScale="92500" lnSpcReduction="20000"/>
          </a:bodyPr>
          <a:lstStyle/>
          <a:p>
            <a:pPr algn="ctr" rtl="1" fontAlgn="auto">
              <a:spcBef>
                <a:spcPts val="0"/>
              </a:spcBef>
              <a:spcAft>
                <a:spcPts val="0"/>
              </a:spcAft>
              <a:buFont typeface="Wingdings 2"/>
              <a:buNone/>
              <a:defRPr/>
            </a:pPr>
            <a:r>
              <a:rPr lang="ar-SA" sz="2800" b="1" kern="0" dirty="0">
                <a:solidFill>
                  <a:prstClr val="black"/>
                </a:solidFill>
                <a:latin typeface="Traditional Arabic" pitchFamily="18" charset="-78"/>
                <a:cs typeface="Traditional Arabic" pitchFamily="18" charset="-78"/>
              </a:rPr>
              <a:t>احذر من صوت الكمبيوتر نفسه.</a:t>
            </a:r>
          </a:p>
        </p:txBody>
      </p:sp>
      <p:sp>
        <p:nvSpPr>
          <p:cNvPr id="18" name="عنصر نائب للمحتوى 2"/>
          <p:cNvSpPr txBox="1">
            <a:spLocks/>
          </p:cNvSpPr>
          <p:nvPr/>
        </p:nvSpPr>
        <p:spPr>
          <a:xfrm>
            <a:off x="7848600" y="4191000"/>
            <a:ext cx="609600" cy="457200"/>
          </a:xfrm>
          <a:prstGeom prst="rect">
            <a:avLst/>
          </a:prstGeom>
          <a:ln/>
        </p:spPr>
        <p:style>
          <a:lnRef idx="1">
            <a:schemeClr val="accent1"/>
          </a:lnRef>
          <a:fillRef idx="2">
            <a:schemeClr val="accent1"/>
          </a:fillRef>
          <a:effectRef idx="1">
            <a:schemeClr val="accent1"/>
          </a:effectRef>
          <a:fontRef idx="minor">
            <a:schemeClr val="dk1"/>
          </a:fontRef>
        </p:style>
        <p:txBody>
          <a:bodyPr vert="horz" rtlCol="1" anchor="ctr">
            <a:normAutofit fontScale="92500" lnSpcReduction="20000"/>
          </a:bodyPr>
          <a:lstStyle/>
          <a:p>
            <a:pPr algn="ctr" rtl="1" fontAlgn="auto">
              <a:spcBef>
                <a:spcPts val="0"/>
              </a:spcBef>
              <a:spcAft>
                <a:spcPts val="0"/>
              </a:spcAft>
              <a:buFont typeface="Wingdings 2"/>
              <a:buNone/>
              <a:defRPr/>
            </a:pPr>
            <a:r>
              <a:rPr lang="ar-SA" sz="2800" b="1" kern="0" dirty="0">
                <a:solidFill>
                  <a:prstClr val="black"/>
                </a:solidFill>
                <a:latin typeface="Traditional Arabic" pitchFamily="18" charset="-78"/>
                <a:cs typeface="Traditional Arabic" pitchFamily="18" charset="-78"/>
              </a:rPr>
              <a:t>4</a:t>
            </a:r>
          </a:p>
        </p:txBody>
      </p:sp>
      <p:sp>
        <p:nvSpPr>
          <p:cNvPr id="19" name="عنصر نائب للمحتوى 2"/>
          <p:cNvSpPr txBox="1">
            <a:spLocks/>
          </p:cNvSpPr>
          <p:nvPr/>
        </p:nvSpPr>
        <p:spPr>
          <a:xfrm>
            <a:off x="457200" y="4800600"/>
            <a:ext cx="7239000" cy="457200"/>
          </a:xfrm>
          <a:prstGeom prst="rect">
            <a:avLst/>
          </a:prstGeom>
          <a:ln/>
        </p:spPr>
        <p:style>
          <a:lnRef idx="1">
            <a:schemeClr val="accent1"/>
          </a:lnRef>
          <a:fillRef idx="2">
            <a:schemeClr val="accent1"/>
          </a:fillRef>
          <a:effectRef idx="1">
            <a:schemeClr val="accent1"/>
          </a:effectRef>
          <a:fontRef idx="minor">
            <a:schemeClr val="dk1"/>
          </a:fontRef>
        </p:style>
        <p:txBody>
          <a:bodyPr vert="horz" rtlCol="1" anchor="ctr">
            <a:normAutofit fontScale="92500" lnSpcReduction="20000"/>
          </a:bodyPr>
          <a:lstStyle/>
          <a:p>
            <a:pPr algn="ctr" rtl="1" fontAlgn="auto">
              <a:spcBef>
                <a:spcPts val="0"/>
              </a:spcBef>
              <a:spcAft>
                <a:spcPts val="0"/>
              </a:spcAft>
              <a:buFont typeface="Wingdings 2"/>
              <a:buNone/>
              <a:defRPr/>
            </a:pPr>
            <a:r>
              <a:rPr lang="ar-SA" sz="2800" b="1" kern="0" dirty="0">
                <a:solidFill>
                  <a:prstClr val="black"/>
                </a:solidFill>
                <a:latin typeface="Traditional Arabic" pitchFamily="18" charset="-78"/>
                <a:cs typeface="Traditional Arabic" pitchFamily="18" charset="-78"/>
              </a:rPr>
              <a:t>تجنب </a:t>
            </a:r>
            <a:r>
              <a:rPr lang="ar-SA" sz="2800" b="1" kern="0" dirty="0" err="1">
                <a:solidFill>
                  <a:prstClr val="black"/>
                </a:solidFill>
                <a:latin typeface="Traditional Arabic" pitchFamily="18" charset="-78"/>
                <a:cs typeface="Traditional Arabic" pitchFamily="18" charset="-78"/>
              </a:rPr>
              <a:t>الهمهمات</a:t>
            </a:r>
            <a:r>
              <a:rPr lang="ar-SA" sz="2800" b="1" kern="0" dirty="0">
                <a:solidFill>
                  <a:prstClr val="black"/>
                </a:solidFill>
                <a:latin typeface="Traditional Arabic" pitchFamily="18" charset="-78"/>
                <a:cs typeface="Traditional Arabic" pitchFamily="18" charset="-78"/>
              </a:rPr>
              <a:t> (</a:t>
            </a:r>
            <a:r>
              <a:rPr lang="ar-SA" sz="2800" b="1" kern="0" dirty="0" err="1">
                <a:solidFill>
                  <a:prstClr val="black"/>
                </a:solidFill>
                <a:latin typeface="Traditional Arabic" pitchFamily="18" charset="-78"/>
                <a:cs typeface="Traditional Arabic" pitchFamily="18" charset="-78"/>
              </a:rPr>
              <a:t>إمممم</a:t>
            </a:r>
            <a:r>
              <a:rPr lang="ar-SA" sz="2800" b="1" kern="0" dirty="0">
                <a:solidFill>
                  <a:prstClr val="black"/>
                </a:solidFill>
                <a:latin typeface="Traditional Arabic" pitchFamily="18" charset="-78"/>
                <a:cs typeface="Traditional Arabic" pitchFamily="18" charset="-78"/>
              </a:rPr>
              <a:t> ...) بكتابة نص ما تريد قوله.</a:t>
            </a:r>
          </a:p>
        </p:txBody>
      </p:sp>
      <p:sp>
        <p:nvSpPr>
          <p:cNvPr id="20" name="عنصر نائب للمحتوى 2"/>
          <p:cNvSpPr txBox="1">
            <a:spLocks/>
          </p:cNvSpPr>
          <p:nvPr/>
        </p:nvSpPr>
        <p:spPr>
          <a:xfrm>
            <a:off x="7848600" y="4800600"/>
            <a:ext cx="609600" cy="457200"/>
          </a:xfrm>
          <a:prstGeom prst="rect">
            <a:avLst/>
          </a:prstGeom>
          <a:ln/>
        </p:spPr>
        <p:style>
          <a:lnRef idx="1">
            <a:schemeClr val="accent1"/>
          </a:lnRef>
          <a:fillRef idx="2">
            <a:schemeClr val="accent1"/>
          </a:fillRef>
          <a:effectRef idx="1">
            <a:schemeClr val="accent1"/>
          </a:effectRef>
          <a:fontRef idx="minor">
            <a:schemeClr val="dk1"/>
          </a:fontRef>
        </p:style>
        <p:txBody>
          <a:bodyPr vert="horz" rtlCol="1" anchor="ctr">
            <a:normAutofit fontScale="92500" lnSpcReduction="20000"/>
          </a:bodyPr>
          <a:lstStyle/>
          <a:p>
            <a:pPr algn="ctr" rtl="1" fontAlgn="auto">
              <a:spcBef>
                <a:spcPts val="0"/>
              </a:spcBef>
              <a:spcAft>
                <a:spcPts val="0"/>
              </a:spcAft>
              <a:buFont typeface="Wingdings 2"/>
              <a:buNone/>
              <a:defRPr/>
            </a:pPr>
            <a:r>
              <a:rPr lang="ar-SA" sz="2800" b="1" kern="0" dirty="0">
                <a:solidFill>
                  <a:prstClr val="black"/>
                </a:solidFill>
                <a:latin typeface="Traditional Arabic" pitchFamily="18" charset="-78"/>
                <a:cs typeface="Traditional Arabic" pitchFamily="18" charset="-78"/>
              </a:rPr>
              <a:t>5</a:t>
            </a:r>
          </a:p>
        </p:txBody>
      </p:sp>
      <p:sp>
        <p:nvSpPr>
          <p:cNvPr id="21" name="عنصر نائب للمحتوى 2"/>
          <p:cNvSpPr txBox="1">
            <a:spLocks/>
          </p:cNvSpPr>
          <p:nvPr/>
        </p:nvSpPr>
        <p:spPr>
          <a:xfrm>
            <a:off x="457200" y="5410200"/>
            <a:ext cx="7239000" cy="457200"/>
          </a:xfrm>
          <a:prstGeom prst="rect">
            <a:avLst/>
          </a:prstGeom>
          <a:ln/>
        </p:spPr>
        <p:style>
          <a:lnRef idx="1">
            <a:schemeClr val="accent1"/>
          </a:lnRef>
          <a:fillRef idx="2">
            <a:schemeClr val="accent1"/>
          </a:fillRef>
          <a:effectRef idx="1">
            <a:schemeClr val="accent1"/>
          </a:effectRef>
          <a:fontRef idx="minor">
            <a:schemeClr val="dk1"/>
          </a:fontRef>
        </p:style>
        <p:txBody>
          <a:bodyPr vert="horz" rtlCol="1" anchor="ctr">
            <a:normAutofit fontScale="92500" lnSpcReduction="20000"/>
          </a:bodyPr>
          <a:lstStyle/>
          <a:p>
            <a:pPr algn="ctr" rtl="1" fontAlgn="auto">
              <a:spcBef>
                <a:spcPts val="0"/>
              </a:spcBef>
              <a:spcAft>
                <a:spcPts val="0"/>
              </a:spcAft>
              <a:buFont typeface="Wingdings 2"/>
              <a:buNone/>
              <a:defRPr/>
            </a:pPr>
            <a:r>
              <a:rPr lang="ar-SA" sz="2800" b="1" kern="0" dirty="0">
                <a:solidFill>
                  <a:prstClr val="black"/>
                </a:solidFill>
                <a:latin typeface="Traditional Arabic" pitchFamily="18" charset="-78"/>
                <a:cs typeface="Traditional Arabic" pitchFamily="18" charset="-78"/>
              </a:rPr>
              <a:t>قدّم نفسك عند بدء الحديث</a:t>
            </a:r>
          </a:p>
        </p:txBody>
      </p:sp>
      <p:sp>
        <p:nvSpPr>
          <p:cNvPr id="22" name="عنصر نائب للمحتوى 2"/>
          <p:cNvSpPr txBox="1">
            <a:spLocks/>
          </p:cNvSpPr>
          <p:nvPr/>
        </p:nvSpPr>
        <p:spPr>
          <a:xfrm>
            <a:off x="7848600" y="5410200"/>
            <a:ext cx="609600" cy="457200"/>
          </a:xfrm>
          <a:prstGeom prst="rect">
            <a:avLst/>
          </a:prstGeom>
          <a:ln/>
        </p:spPr>
        <p:style>
          <a:lnRef idx="1">
            <a:schemeClr val="accent1"/>
          </a:lnRef>
          <a:fillRef idx="2">
            <a:schemeClr val="accent1"/>
          </a:fillRef>
          <a:effectRef idx="1">
            <a:schemeClr val="accent1"/>
          </a:effectRef>
          <a:fontRef idx="minor">
            <a:schemeClr val="dk1"/>
          </a:fontRef>
        </p:style>
        <p:txBody>
          <a:bodyPr vert="horz" rtlCol="1" anchor="ctr">
            <a:normAutofit fontScale="92500" lnSpcReduction="20000"/>
          </a:bodyPr>
          <a:lstStyle/>
          <a:p>
            <a:pPr algn="ctr" rtl="1" fontAlgn="auto">
              <a:spcBef>
                <a:spcPts val="0"/>
              </a:spcBef>
              <a:spcAft>
                <a:spcPts val="0"/>
              </a:spcAft>
              <a:buFont typeface="Wingdings 2"/>
              <a:buNone/>
              <a:defRPr/>
            </a:pPr>
            <a:r>
              <a:rPr lang="ar-SA" sz="2800" b="1" kern="0" dirty="0">
                <a:solidFill>
                  <a:prstClr val="black"/>
                </a:solidFill>
                <a:latin typeface="Traditional Arabic" pitchFamily="18" charset="-78"/>
                <a:cs typeface="Traditional Arabic" pitchFamily="18" charset="-78"/>
              </a:rPr>
              <a:t>6</a:t>
            </a:r>
          </a:p>
        </p:txBody>
      </p:sp>
      <p:sp>
        <p:nvSpPr>
          <p:cNvPr id="23" name="عنصر نائب للمحتوى 2"/>
          <p:cNvSpPr txBox="1">
            <a:spLocks/>
          </p:cNvSpPr>
          <p:nvPr/>
        </p:nvSpPr>
        <p:spPr>
          <a:xfrm>
            <a:off x="457200" y="6019800"/>
            <a:ext cx="7239000" cy="457200"/>
          </a:xfrm>
          <a:prstGeom prst="rect">
            <a:avLst/>
          </a:prstGeom>
          <a:ln/>
        </p:spPr>
        <p:style>
          <a:lnRef idx="1">
            <a:schemeClr val="accent1"/>
          </a:lnRef>
          <a:fillRef idx="2">
            <a:schemeClr val="accent1"/>
          </a:fillRef>
          <a:effectRef idx="1">
            <a:schemeClr val="accent1"/>
          </a:effectRef>
          <a:fontRef idx="minor">
            <a:schemeClr val="dk1"/>
          </a:fontRef>
        </p:style>
        <p:txBody>
          <a:bodyPr vert="horz" rtlCol="1" anchor="ctr">
            <a:normAutofit fontScale="92500" lnSpcReduction="20000"/>
          </a:bodyPr>
          <a:lstStyle/>
          <a:p>
            <a:pPr algn="ctr" rtl="1" fontAlgn="auto">
              <a:spcBef>
                <a:spcPts val="0"/>
              </a:spcBef>
              <a:spcAft>
                <a:spcPts val="0"/>
              </a:spcAft>
              <a:buFont typeface="Wingdings 2"/>
              <a:buNone/>
              <a:defRPr/>
            </a:pPr>
            <a:r>
              <a:rPr lang="ar-SA" sz="2800" b="1" kern="0" dirty="0">
                <a:solidFill>
                  <a:prstClr val="black"/>
                </a:solidFill>
                <a:latin typeface="Traditional Arabic" pitchFamily="18" charset="-78"/>
                <a:cs typeface="Traditional Arabic" pitchFamily="18" charset="-78"/>
              </a:rPr>
              <a:t>راقب مستوى الصوت عند التسجيل</a:t>
            </a:r>
          </a:p>
        </p:txBody>
      </p:sp>
      <p:sp>
        <p:nvSpPr>
          <p:cNvPr id="24" name="عنصر نائب للمحتوى 2"/>
          <p:cNvSpPr txBox="1">
            <a:spLocks/>
          </p:cNvSpPr>
          <p:nvPr/>
        </p:nvSpPr>
        <p:spPr>
          <a:xfrm>
            <a:off x="7848600" y="6019800"/>
            <a:ext cx="609600" cy="457200"/>
          </a:xfrm>
          <a:prstGeom prst="rect">
            <a:avLst/>
          </a:prstGeom>
          <a:ln/>
        </p:spPr>
        <p:style>
          <a:lnRef idx="1">
            <a:schemeClr val="accent1"/>
          </a:lnRef>
          <a:fillRef idx="2">
            <a:schemeClr val="accent1"/>
          </a:fillRef>
          <a:effectRef idx="1">
            <a:schemeClr val="accent1"/>
          </a:effectRef>
          <a:fontRef idx="minor">
            <a:schemeClr val="dk1"/>
          </a:fontRef>
        </p:style>
        <p:txBody>
          <a:bodyPr vert="horz" rtlCol="1" anchor="ctr">
            <a:normAutofit fontScale="92500" lnSpcReduction="20000"/>
          </a:bodyPr>
          <a:lstStyle/>
          <a:p>
            <a:pPr algn="ctr" rtl="1" fontAlgn="auto">
              <a:spcBef>
                <a:spcPts val="0"/>
              </a:spcBef>
              <a:spcAft>
                <a:spcPts val="0"/>
              </a:spcAft>
              <a:buFont typeface="Wingdings 2"/>
              <a:buNone/>
              <a:defRPr/>
            </a:pPr>
            <a:r>
              <a:rPr lang="ar-SA" sz="2800" b="1" kern="0" dirty="0">
                <a:solidFill>
                  <a:prstClr val="black"/>
                </a:solidFill>
                <a:latin typeface="Traditional Arabic" pitchFamily="18" charset="-78"/>
                <a:cs typeface="Traditional Arabic" pitchFamily="18" charset="-78"/>
              </a:rPr>
              <a:t>7</a:t>
            </a:r>
          </a:p>
        </p:txBody>
      </p:sp>
    </p:spTree>
    <p:extLst>
      <p:ext uri="{BB962C8B-B14F-4D97-AF65-F5344CB8AC3E}">
        <p14:creationId xmlns:p14="http://schemas.microsoft.com/office/powerpoint/2010/main" val="20072574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3" name="شكل بيضاوي 2"/>
          <p:cNvSpPr/>
          <p:nvPr/>
        </p:nvSpPr>
        <p:spPr>
          <a:xfrm>
            <a:off x="8072462" y="5643578"/>
            <a:ext cx="642942" cy="642942"/>
          </a:xfrm>
          <a:prstGeom prst="ellipse">
            <a:avLst/>
          </a:prstGeom>
          <a:ln/>
          <a:effectLst>
            <a:glow rad="63500">
              <a:schemeClr val="accent1">
                <a:satMod val="175000"/>
                <a:alpha val="40000"/>
              </a:schemeClr>
            </a:glow>
            <a:outerShdw blurRad="50800" dist="25000" dir="5400000" rotWithShape="0">
              <a:srgbClr val="000000">
                <a:alpha val="40000"/>
              </a:srgbClr>
            </a:outerShdw>
          </a:effectLst>
        </p:spPr>
        <p:style>
          <a:lnRef idx="1">
            <a:schemeClr val="accent1"/>
          </a:lnRef>
          <a:fillRef idx="2">
            <a:schemeClr val="accent1"/>
          </a:fillRef>
          <a:effectRef idx="1">
            <a:schemeClr val="accent1"/>
          </a:effectRef>
          <a:fontRef idx="minor">
            <a:schemeClr val="dk1"/>
          </a:fontRef>
        </p:style>
        <p:txBody>
          <a:bodyPr vert="horz" lIns="82479" tIns="41239" rIns="82479" bIns="41239" anchor="b">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100" b="1" i="0" u="none" strike="noStrike" kern="0" cap="small" spc="0" normalizeH="0" baseline="0" noProof="0" dirty="0">
                <a:ln>
                  <a:noFill/>
                </a:ln>
                <a:solidFill>
                  <a:prstClr val="black"/>
                </a:solidFill>
                <a:effectLst/>
                <a:uLnTx/>
                <a:uFillTx/>
                <a:latin typeface="Traditional Arabic" pitchFamily="18" charset="-78"/>
                <a:ea typeface="+mn-ea"/>
                <a:cs typeface="Traditional Arabic" pitchFamily="18" charset="-78"/>
              </a:rPr>
              <a:t>أبو الحسن</a:t>
            </a:r>
          </a:p>
        </p:txBody>
      </p:sp>
      <p:sp>
        <p:nvSpPr>
          <p:cNvPr id="4" name="شكل بيضاوي 3">
            <a:extLst>
              <a:ext uri="{FF2B5EF4-FFF2-40B4-BE49-F238E27FC236}">
                <a16:creationId xmlns:a16="http://schemas.microsoft.com/office/drawing/2014/main" id="{4C93F4E9-3F56-43C8-A8EA-8F67B88FDFAF}"/>
              </a:ext>
            </a:extLst>
          </p:cNvPr>
          <p:cNvSpPr/>
          <p:nvPr/>
        </p:nvSpPr>
        <p:spPr>
          <a:xfrm>
            <a:off x="990600" y="762000"/>
            <a:ext cx="3048000" cy="2590800"/>
          </a:xfrm>
          <a:prstGeom prst="ellipse">
            <a:avLst/>
          </a:prstGeom>
          <a:ln/>
          <a:effectLst>
            <a:glow rad="63500">
              <a:schemeClr val="accent1">
                <a:satMod val="175000"/>
                <a:alpha val="40000"/>
              </a:schemeClr>
            </a:glow>
            <a:outerShdw blurRad="50800" dist="25000" dir="5400000" rotWithShape="0">
              <a:srgbClr val="000000">
                <a:alpha val="40000"/>
              </a:srgbClr>
            </a:outerShdw>
          </a:effectLst>
        </p:spPr>
        <p:style>
          <a:lnRef idx="1">
            <a:schemeClr val="accent1"/>
          </a:lnRef>
          <a:fillRef idx="2">
            <a:schemeClr val="accent1"/>
          </a:fillRef>
          <a:effectRef idx="1">
            <a:schemeClr val="accent1"/>
          </a:effectRef>
          <a:fontRef idx="minor">
            <a:schemeClr val="dk1"/>
          </a:fontRef>
        </p:style>
        <p:txBody>
          <a:bodyPr vert="horz" lIns="82479" tIns="41239" rIns="82479" bIns="41239"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1" i="0" u="none" strike="noStrike" kern="0" cap="small" spc="0" normalizeH="0" baseline="0" noProof="0" dirty="0">
                <a:ln>
                  <a:noFill/>
                </a:ln>
                <a:solidFill>
                  <a:prstClr val="black"/>
                </a:solidFill>
                <a:effectLst/>
                <a:uLnTx/>
                <a:uFillTx/>
                <a:latin typeface="Traditional Arabic" pitchFamily="18" charset="-78"/>
                <a:ea typeface="+mn-ea"/>
                <a:cs typeface="Traditional Arabic" pitchFamily="18" charset="-78"/>
              </a:rPr>
              <a:t>انتهت الجلسة الثانية من اليوم الأولى</a:t>
            </a:r>
          </a:p>
        </p:txBody>
      </p:sp>
    </p:spTree>
    <p:extLst>
      <p:ext uri="{BB962C8B-B14F-4D97-AF65-F5344CB8AC3E}">
        <p14:creationId xmlns:p14="http://schemas.microsoft.com/office/powerpoint/2010/main" val="21517699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41642" y="5668617"/>
            <a:ext cx="7451854" cy="762000"/>
          </a:xfrm>
          <a:prstGeom prst="roundRect">
            <a:avLst/>
          </a:prstGeom>
          <a:solidFill>
            <a:prstClr val="white">
              <a:alpha val="90000"/>
              <a:hueOff val="0"/>
              <a:satOff val="0"/>
              <a:lumOff val="0"/>
              <a:alphaOff val="0"/>
            </a:prstClr>
          </a:solidFill>
          <a:ln w="25400" cap="flat" cmpd="sng" algn="ctr">
            <a:solidFill>
              <a:srgbClr val="CEB966">
                <a:hueOff val="0"/>
                <a:satOff val="0"/>
                <a:lumOff val="0"/>
                <a:alphaOff val="0"/>
              </a:srgbClr>
            </a:solidFill>
            <a:prstDash val="solid"/>
          </a:ln>
          <a:effectLst/>
        </p:spPr>
        <p:txBody>
          <a:bodyPr spcFirstLastPara="0" vert="horz" wrap="square" lIns="76200" tIns="76200" rIns="76200" bIns="76200" numCol="1" spcCol="1270" anchor="ctr" anchorCtr="0">
            <a:noAutofit/>
          </a:bodyPr>
          <a:lstStyle/>
          <a:p>
            <a:pPr algn="ctr"/>
            <a:r>
              <a:rPr lang="ar-SA" sz="4400" kern="1200" dirty="0">
                <a:solidFill>
                  <a:schemeClr val="tx1"/>
                </a:solidFill>
                <a:latin typeface="Traditional Arabic" pitchFamily="18" charset="-78"/>
                <a:ea typeface="+mn-ea"/>
                <a:cs typeface="SKR HEAD1" pitchFamily="2" charset="-78"/>
              </a:rPr>
              <a:t>محرر </a:t>
            </a:r>
            <a:r>
              <a:rPr lang="ar-SA" sz="4400" kern="1200" dirty="0" err="1">
                <a:solidFill>
                  <a:schemeClr val="tx1"/>
                </a:solidFill>
                <a:latin typeface="Traditional Arabic" pitchFamily="18" charset="-78"/>
                <a:ea typeface="+mn-ea"/>
                <a:cs typeface="SKR HEAD1" pitchFamily="2" charset="-78"/>
              </a:rPr>
              <a:t>كامتيجا</a:t>
            </a:r>
            <a:r>
              <a:rPr lang="ar-SA" sz="4400" kern="1200" dirty="0">
                <a:solidFill>
                  <a:schemeClr val="tx1"/>
                </a:solidFill>
                <a:latin typeface="Traditional Arabic" pitchFamily="18" charset="-78"/>
                <a:ea typeface="+mn-ea"/>
                <a:cs typeface="SKR HEAD1" pitchFamily="2" charset="-78"/>
              </a:rPr>
              <a:t> و التعامل مع المسارات</a:t>
            </a:r>
          </a:p>
        </p:txBody>
      </p:sp>
      <p:sp>
        <p:nvSpPr>
          <p:cNvPr id="5" name="عنوان 1"/>
          <p:cNvSpPr txBox="1">
            <a:spLocks/>
          </p:cNvSpPr>
          <p:nvPr/>
        </p:nvSpPr>
        <p:spPr>
          <a:xfrm>
            <a:off x="141642" y="96286"/>
            <a:ext cx="2601558" cy="560406"/>
          </a:xfrm>
          <a:prstGeom prst="roundRect">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defPPr>
              <a:defRPr lang="en-US"/>
            </a:defPPr>
            <a:lvl1pPr algn="ctr" rtl="1" eaLnBrk="1" hangingPunct="1">
              <a:defRPr sz="3200" kern="0" cap="small">
                <a:solidFill>
                  <a:prstClr val="black"/>
                </a:solidFill>
                <a:latin typeface="A Thuluth" pitchFamily="2" charset="-78"/>
                <a:cs typeface="A Thuluth" pitchFamily="2" charset="-78"/>
              </a:defRPr>
            </a:lvl1pPr>
            <a:lvl2pPr>
              <a:defRPr>
                <a:solidFill>
                  <a:schemeClr val="tx1"/>
                </a:solidFill>
                <a:latin typeface="Times New Roman" pitchFamily="18" charset="0"/>
              </a:defRPr>
            </a:lvl2pPr>
            <a:lvl3pPr>
              <a:defRPr>
                <a:solidFill>
                  <a:schemeClr val="tx1"/>
                </a:solidFill>
                <a:latin typeface="Times New Roman" pitchFamily="18" charset="0"/>
              </a:defRPr>
            </a:lvl3pPr>
            <a:lvl4pPr>
              <a:defRPr>
                <a:solidFill>
                  <a:schemeClr val="tx1"/>
                </a:solidFill>
                <a:latin typeface="Times New Roman" pitchFamily="18" charset="0"/>
              </a:defRPr>
            </a:lvl4pPr>
            <a:lvl5pPr>
              <a:defRPr>
                <a:solidFill>
                  <a:schemeClr val="tx1"/>
                </a:solidFill>
                <a:latin typeface="Times New Roman" pitchFamily="18" charset="0"/>
              </a:defRPr>
            </a:lvl5pPr>
            <a:lvl6pPr>
              <a:defRPr>
                <a:solidFill>
                  <a:schemeClr val="tx1"/>
                </a:solidFill>
                <a:latin typeface="Times New Roman" pitchFamily="18" charset="0"/>
              </a:defRPr>
            </a:lvl6pPr>
            <a:lvl7pPr>
              <a:defRPr>
                <a:solidFill>
                  <a:schemeClr val="tx1"/>
                </a:solidFill>
                <a:latin typeface="Times New Roman" pitchFamily="18" charset="0"/>
              </a:defRPr>
            </a:lvl7pPr>
            <a:lvl8pPr>
              <a:defRPr>
                <a:solidFill>
                  <a:schemeClr val="tx1"/>
                </a:solidFill>
                <a:latin typeface="Times New Roman" pitchFamily="18" charset="0"/>
              </a:defRPr>
            </a:lvl8pPr>
            <a:lvl9pPr>
              <a:defRPr>
                <a:solidFill>
                  <a:schemeClr val="tx1"/>
                </a:solidFill>
                <a:latin typeface="Times New Roman" pitchFamily="18"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اليوم الثاني، الجلسة 1</a:t>
            </a:r>
          </a:p>
        </p:txBody>
      </p:sp>
      <p:sp>
        <p:nvSpPr>
          <p:cNvPr id="8" name="شكل بيضاوي 7"/>
          <p:cNvSpPr/>
          <p:nvPr/>
        </p:nvSpPr>
        <p:spPr>
          <a:xfrm>
            <a:off x="8382000" y="5638800"/>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pic>
        <p:nvPicPr>
          <p:cNvPr id="14" name="Picture 4" descr="C:\Users\Dell XPS 8100\Pictures\1432-06-26 صور تعليمية\45435 (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07919" y="1676400"/>
            <a:ext cx="1828800" cy="18288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AD806FF4-BAEA-4D9D-96D8-15E7E47448AD}"/>
              </a:ext>
            </a:extLst>
          </p:cNvPr>
          <p:cNvSpPr txBox="1">
            <a:spLocks noChangeArrowheads="1"/>
          </p:cNvSpPr>
          <p:nvPr/>
        </p:nvSpPr>
        <p:spPr bwMode="auto">
          <a:xfrm>
            <a:off x="141642" y="4648200"/>
            <a:ext cx="7451854" cy="762000"/>
          </a:xfrm>
          <a:prstGeom prst="roundRect">
            <a:avLst/>
          </a:prstGeom>
          <a:solidFill>
            <a:prstClr val="white">
              <a:alpha val="90000"/>
              <a:hueOff val="0"/>
              <a:satOff val="0"/>
              <a:lumOff val="0"/>
              <a:alphaOff val="0"/>
            </a:prstClr>
          </a:solidFill>
          <a:ln w="25400" cap="flat" cmpd="sng" algn="ctr">
            <a:solidFill>
              <a:srgbClr val="CEB966">
                <a:hueOff val="0"/>
                <a:satOff val="0"/>
                <a:lumOff val="0"/>
                <a:alphaOff val="0"/>
              </a:srgbClr>
            </a:solidFill>
            <a:prstDash val="solid"/>
          </a:ln>
          <a:effectLst/>
        </p:spPr>
        <p:txBody>
          <a:bodyPr spcFirstLastPara="0" vert="horz" wrap="square" lIns="76200" tIns="76200" rIns="76200" bIns="76200" numCol="1" spcCol="1270" anchor="ctr" anchorCtr="0">
            <a:noAutofit/>
          </a:bodyPr>
          <a:lstStyle>
            <a:lvl1pPr rtl="1">
              <a:defRPr sz="2000" b="0">
                <a:latin typeface="Traditional Arabic" pitchFamily="18" charset="-78"/>
                <a:cs typeface="SKR HEAD1" pitchFamily="2" charset="-78"/>
              </a:defRPr>
            </a:lvl1pPr>
            <a:lvl2pPr algn="l" rtl="1" eaLnBrk="1" fontAlgn="base" hangingPunct="1">
              <a:spcBef>
                <a:spcPct val="0"/>
              </a:spcBef>
              <a:spcAft>
                <a:spcPct val="0"/>
              </a:spcAft>
              <a:defRPr sz="3600">
                <a:solidFill>
                  <a:schemeClr val="bg1"/>
                </a:solidFill>
                <a:latin typeface="Impact" pitchFamily="34" charset="0"/>
              </a:defRPr>
            </a:lvl2pPr>
            <a:lvl3pPr algn="l" rtl="1" eaLnBrk="1" fontAlgn="base" hangingPunct="1">
              <a:spcBef>
                <a:spcPct val="0"/>
              </a:spcBef>
              <a:spcAft>
                <a:spcPct val="0"/>
              </a:spcAft>
              <a:defRPr sz="3600">
                <a:solidFill>
                  <a:schemeClr val="bg1"/>
                </a:solidFill>
                <a:latin typeface="Impact" pitchFamily="34" charset="0"/>
              </a:defRPr>
            </a:lvl3pPr>
            <a:lvl4pPr algn="l" rtl="1" eaLnBrk="1" fontAlgn="base" hangingPunct="1">
              <a:spcBef>
                <a:spcPct val="0"/>
              </a:spcBef>
              <a:spcAft>
                <a:spcPct val="0"/>
              </a:spcAft>
              <a:defRPr sz="3600">
                <a:solidFill>
                  <a:schemeClr val="bg1"/>
                </a:solidFill>
                <a:latin typeface="Impact" pitchFamily="34" charset="0"/>
              </a:defRPr>
            </a:lvl4pPr>
            <a:lvl5pPr algn="l" rtl="1" eaLnBrk="1" fontAlgn="base" hangingPunct="1">
              <a:spcBef>
                <a:spcPct val="0"/>
              </a:spcBef>
              <a:spcAft>
                <a:spcPct val="0"/>
              </a:spcAft>
              <a:defRPr sz="3600">
                <a:solidFill>
                  <a:schemeClr val="bg1"/>
                </a:solidFill>
                <a:latin typeface="Impact" pitchFamily="34" charset="0"/>
              </a:defRPr>
            </a:lvl5pPr>
            <a:lvl6pPr marL="457200" algn="l" rtl="1" eaLnBrk="1" fontAlgn="base" hangingPunct="1">
              <a:spcBef>
                <a:spcPct val="0"/>
              </a:spcBef>
              <a:spcAft>
                <a:spcPct val="0"/>
              </a:spcAft>
              <a:defRPr sz="3600">
                <a:solidFill>
                  <a:schemeClr val="bg1"/>
                </a:solidFill>
                <a:latin typeface="Impact" pitchFamily="34" charset="0"/>
              </a:defRPr>
            </a:lvl6pPr>
            <a:lvl7pPr marL="914400" algn="l" rtl="1" eaLnBrk="1" fontAlgn="base" hangingPunct="1">
              <a:spcBef>
                <a:spcPct val="0"/>
              </a:spcBef>
              <a:spcAft>
                <a:spcPct val="0"/>
              </a:spcAft>
              <a:defRPr sz="3600">
                <a:solidFill>
                  <a:schemeClr val="bg1"/>
                </a:solidFill>
                <a:latin typeface="Impact" pitchFamily="34" charset="0"/>
              </a:defRPr>
            </a:lvl7pPr>
            <a:lvl8pPr marL="1371600" algn="l" rtl="1" eaLnBrk="1" fontAlgn="base" hangingPunct="1">
              <a:spcBef>
                <a:spcPct val="0"/>
              </a:spcBef>
              <a:spcAft>
                <a:spcPct val="0"/>
              </a:spcAft>
              <a:defRPr sz="3600">
                <a:solidFill>
                  <a:schemeClr val="bg1"/>
                </a:solidFill>
                <a:latin typeface="Impact" pitchFamily="34" charset="0"/>
              </a:defRPr>
            </a:lvl8pPr>
            <a:lvl9pPr marL="1828800" algn="l" rtl="1" eaLnBrk="1" fontAlgn="base" hangingPunct="1">
              <a:spcBef>
                <a:spcPct val="0"/>
              </a:spcBef>
              <a:spcAft>
                <a:spcPct val="0"/>
              </a:spcAft>
              <a:defRPr sz="3600">
                <a:solidFill>
                  <a:schemeClr val="bg1"/>
                </a:solidFill>
                <a:latin typeface="Impact" pitchFamily="34" charset="0"/>
              </a:defRPr>
            </a:lvl9pPr>
          </a:lstStyle>
          <a:p>
            <a:pPr algn="ctr"/>
            <a:r>
              <a:rPr lang="ar-SA" sz="4400" dirty="0"/>
              <a:t>مراجعة لما سبق في اليوم الأول</a:t>
            </a:r>
          </a:p>
        </p:txBody>
      </p:sp>
    </p:spTree>
    <p:extLst>
      <p:ext uri="{BB962C8B-B14F-4D97-AF65-F5344CB8AC3E}">
        <p14:creationId xmlns:p14="http://schemas.microsoft.com/office/powerpoint/2010/main" val="2527504595"/>
      </p:ext>
    </p:extLst>
  </p:cSld>
  <p:clrMapOvr>
    <a:masterClrMapping/>
  </p:clrMapOvr>
  <p:transition spd="med">
    <p:fade thruBlk="1"/>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شكل بيضاوي 5"/>
          <p:cNvSpPr/>
          <p:nvPr/>
        </p:nvSpPr>
        <p:spPr>
          <a:xfrm>
            <a:off x="8072462" y="5643578"/>
            <a:ext cx="642942" cy="642942"/>
          </a:xfrm>
          <a:prstGeom prst="ellipse">
            <a:avLst/>
          </a:prstGeom>
          <a:effectLst>
            <a:glow rad="635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vert="horz" lIns="82479" tIns="41239" rIns="82479" bIns="41239" anchor="b">
            <a:noAutofit/>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SA" sz="1100" b="1" i="0" u="none" strike="noStrike" kern="1200" cap="small" spc="0" normalizeH="0" baseline="0" noProof="0" dirty="0">
                <a:ln>
                  <a:noFill/>
                </a:ln>
                <a:solidFill>
                  <a:prstClr val="black"/>
                </a:solidFill>
                <a:effectLst/>
                <a:uLnTx/>
                <a:uFillTx/>
                <a:latin typeface="Traditional Arabic" pitchFamily="18" charset="-78"/>
                <a:ea typeface="+mn-ea"/>
                <a:cs typeface="Traditional Arabic" pitchFamily="18" charset="-78"/>
              </a:rPr>
              <a:t>أبو الحسن</a:t>
            </a:r>
          </a:p>
        </p:txBody>
      </p:sp>
      <p:sp>
        <p:nvSpPr>
          <p:cNvPr id="7" name="مستطيل مستدير الزوايا 6"/>
          <p:cNvSpPr/>
          <p:nvPr/>
        </p:nvSpPr>
        <p:spPr>
          <a:xfrm>
            <a:off x="1331640" y="188640"/>
            <a:ext cx="6579932" cy="578882"/>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i="0" u="none" strike="noStrike" kern="1200" cap="none" spc="0" normalizeH="0" baseline="0" noProof="0" dirty="0">
                <a:ln>
                  <a:noFill/>
                </a:ln>
                <a:solidFill>
                  <a:prstClr val="black"/>
                </a:solidFill>
                <a:effectLst/>
                <a:uLnTx/>
                <a:uFillTx/>
                <a:latin typeface="Traditional Arabic" pitchFamily="18" charset="-78"/>
                <a:cs typeface="SKR HEAD1" pitchFamily="2" charset="-78"/>
              </a:rPr>
              <a:t>مراجعة تذكيرية سريعة</a:t>
            </a:r>
            <a:endParaRPr kumimoji="0" lang="en-US" sz="2800" i="0" u="none" strike="noStrike" kern="1200" cap="none" spc="0" normalizeH="0" baseline="0" noProof="0" dirty="0">
              <a:ln>
                <a:noFill/>
              </a:ln>
              <a:solidFill>
                <a:prstClr val="black"/>
              </a:solidFill>
              <a:effectLst/>
              <a:uLnTx/>
              <a:uFillTx/>
              <a:latin typeface="Traditional Arabic" pitchFamily="18" charset="-78"/>
              <a:cs typeface="SKR HEAD1" pitchFamily="2" charset="-78"/>
            </a:endParaRPr>
          </a:p>
        </p:txBody>
      </p:sp>
      <p:pic>
        <p:nvPicPr>
          <p:cNvPr id="1040" name="Picture 16" descr="Actions document sign ico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240" y="1052736"/>
            <a:ext cx="1393718" cy="139371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2" name="رسم تخطيطي 41"/>
          <p:cNvGraphicFramePr/>
          <p:nvPr>
            <p:extLst>
              <p:ext uri="{D42A27DB-BD31-4B8C-83A1-F6EECF244321}">
                <p14:modId xmlns:p14="http://schemas.microsoft.com/office/powerpoint/2010/main" val="3315170492"/>
              </p:ext>
            </p:extLst>
          </p:nvPr>
        </p:nvGraphicFramePr>
        <p:xfrm>
          <a:off x="1979712" y="881174"/>
          <a:ext cx="4248472" cy="578818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42" name="Picture 18" descr="Trash full icon">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3528" y="5607148"/>
            <a:ext cx="1219200" cy="1219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1096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3" name="شكل بيضاوي 2"/>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
        <p:nvSpPr>
          <p:cNvPr id="6" name="مستطيل مستدير الزوايا 5"/>
          <p:cNvSpPr/>
          <p:nvPr/>
        </p:nvSpPr>
        <p:spPr>
          <a:xfrm>
            <a:off x="395536" y="332656"/>
            <a:ext cx="8382008" cy="720080"/>
          </a:xfrm>
          <a:prstGeom prst="roundRect">
            <a:avLst/>
          </a:prstGeom>
          <a:solidFill>
            <a:srgbClr val="FCFEB9"/>
          </a:solidFill>
          <a:ln w="28575" cap="flat" cmpd="sng" algn="ctr">
            <a:solidFill>
              <a:srgbClr val="CEB966">
                <a:shade val="75000"/>
                <a:satMod val="125000"/>
                <a:lumMod val="75000"/>
              </a:srgbClr>
            </a:solidFill>
            <a:prstDash val="solid"/>
          </a:ln>
          <a:effectLst/>
        </p:spPr>
        <p:txBody>
          <a:bodyPr rtlCol="1" anchor="ct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0" i="0" u="none" strike="noStrike" kern="0" cap="none"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ما الهدف من استخدام التكنولوجيا في التعليم؟</a:t>
            </a:r>
          </a:p>
        </p:txBody>
      </p:sp>
    </p:spTree>
    <p:extLst>
      <p:ext uri="{BB962C8B-B14F-4D97-AF65-F5344CB8AC3E}">
        <p14:creationId xmlns:p14="http://schemas.microsoft.com/office/powerpoint/2010/main" val="34744451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274638"/>
            <a:ext cx="7467600" cy="887412"/>
          </a:xfrm>
        </p:spPr>
        <p:style>
          <a:lnRef idx="2">
            <a:schemeClr val="accent1"/>
          </a:lnRef>
          <a:fillRef idx="1">
            <a:schemeClr val="lt1"/>
          </a:fillRef>
          <a:effectRef idx="0">
            <a:schemeClr val="accent1"/>
          </a:effectRef>
          <a:fontRef idx="minor">
            <a:schemeClr val="dk1"/>
          </a:fontRef>
        </p:style>
        <p:txBody>
          <a:bodyPr anchor="ctr"/>
          <a:lstStyle/>
          <a:p>
            <a:pPr algn="ctr"/>
            <a:r>
              <a:rPr lang="ar-SA" dirty="0">
                <a:latin typeface="Traditional Arabic" pitchFamily="18" charset="-78"/>
                <a:cs typeface="SKR HEAD1" pitchFamily="2" charset="-78"/>
              </a:rPr>
              <a:t>أجزاء برنامج كامتيجا</a:t>
            </a:r>
          </a:p>
        </p:txBody>
      </p:sp>
      <p:sp>
        <p:nvSpPr>
          <p:cNvPr id="4" name="شكل بيضاوي 3">
            <a:extLst>
              <a:ext uri="{FF2B5EF4-FFF2-40B4-BE49-F238E27FC236}">
                <a16:creationId xmlns:a16="http://schemas.microsoft.com/office/drawing/2014/main" id="{6CC7BCA5-DB12-48BF-B0F6-1F9D0FC11416}"/>
              </a:ext>
            </a:extLst>
          </p:cNvPr>
          <p:cNvSpPr/>
          <p:nvPr/>
        </p:nvSpPr>
        <p:spPr>
          <a:xfrm>
            <a:off x="8077200" y="5638800"/>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graphicFrame>
        <p:nvGraphicFramePr>
          <p:cNvPr id="5" name="رسم تخطيطي 4">
            <a:extLst>
              <a:ext uri="{FF2B5EF4-FFF2-40B4-BE49-F238E27FC236}">
                <a16:creationId xmlns:a16="http://schemas.microsoft.com/office/drawing/2014/main" id="{44AD30F3-56D9-4E5F-BCA6-73BBCDD115CA}"/>
              </a:ext>
            </a:extLst>
          </p:cNvPr>
          <p:cNvGraphicFramePr/>
          <p:nvPr>
            <p:extLst>
              <p:ext uri="{D42A27DB-BD31-4B8C-83A1-F6EECF244321}">
                <p14:modId xmlns:p14="http://schemas.microsoft.com/office/powerpoint/2010/main" val="10979577"/>
              </p:ext>
            </p:extLst>
          </p:nvPr>
        </p:nvGraphicFramePr>
        <p:xfrm>
          <a:off x="914400" y="1219200"/>
          <a:ext cx="6667528" cy="52054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23302172"/>
      </p:ext>
    </p:extLst>
  </p:cSld>
  <p:clrMapOvr>
    <a:overrideClrMapping bg1="lt1" tx1="dk1" bg2="lt2" tx2="dk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447800" y="152400"/>
            <a:ext cx="6172200" cy="990600"/>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dirty="0">
                <a:solidFill>
                  <a:schemeClr val="dk1"/>
                </a:solidFill>
                <a:latin typeface="Traditional Arabic" pitchFamily="18" charset="-78"/>
                <a:cs typeface="SKR HEAD1" pitchFamily="2" charset="-78"/>
              </a:rPr>
              <a:t>حفظ المشروع</a:t>
            </a:r>
          </a:p>
        </p:txBody>
      </p:sp>
      <p:pic>
        <p:nvPicPr>
          <p:cNvPr id="2" name="صورة 1">
            <a:extLst>
              <a:ext uri="{FF2B5EF4-FFF2-40B4-BE49-F238E27FC236}">
                <a16:creationId xmlns:a16="http://schemas.microsoft.com/office/drawing/2014/main" id="{9F37F0A6-1E4C-4EF5-8EDE-8C31C4EDD87C}"/>
              </a:ext>
            </a:extLst>
          </p:cNvPr>
          <p:cNvPicPr>
            <a:picLocks noChangeAspect="1"/>
          </p:cNvPicPr>
          <p:nvPr/>
        </p:nvPicPr>
        <p:blipFill rotWithShape="1">
          <a:blip r:embed="rId4"/>
          <a:srcRect r="80000" b="47037"/>
          <a:stretch/>
        </p:blipFill>
        <p:spPr>
          <a:xfrm>
            <a:off x="228600" y="1370806"/>
            <a:ext cx="3581400" cy="5334794"/>
          </a:xfrm>
          <a:prstGeom prst="rect">
            <a:avLst/>
          </a:prstGeom>
        </p:spPr>
      </p:pic>
      <p:sp>
        <p:nvSpPr>
          <p:cNvPr id="7" name="مستطيل 6">
            <a:extLst>
              <a:ext uri="{FF2B5EF4-FFF2-40B4-BE49-F238E27FC236}">
                <a16:creationId xmlns:a16="http://schemas.microsoft.com/office/drawing/2014/main" id="{6688F7E0-8B00-4014-AD74-B3F68E6CA1D0}"/>
              </a:ext>
            </a:extLst>
          </p:cNvPr>
          <p:cNvSpPr/>
          <p:nvPr/>
        </p:nvSpPr>
        <p:spPr>
          <a:xfrm>
            <a:off x="304800" y="2362200"/>
            <a:ext cx="2971800" cy="3048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مستدير الزوايا 13">
            <a:extLst>
              <a:ext uri="{FF2B5EF4-FFF2-40B4-BE49-F238E27FC236}">
                <a16:creationId xmlns:a16="http://schemas.microsoft.com/office/drawing/2014/main" id="{6B0066A7-278C-4EC4-8970-34AED460DDA0}"/>
              </a:ext>
            </a:extLst>
          </p:cNvPr>
          <p:cNvSpPr/>
          <p:nvPr/>
        </p:nvSpPr>
        <p:spPr>
          <a:xfrm>
            <a:off x="3505200" y="1676400"/>
            <a:ext cx="3124200" cy="1434762"/>
          </a:xfrm>
          <a:prstGeom prst="wedgeEllipseCallout">
            <a:avLst>
              <a:gd name="adj1" fmla="val -56155"/>
              <a:gd name="adj2" fmla="val 6733"/>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ملف – حفظ </a:t>
            </a:r>
          </a:p>
          <a:p>
            <a:pPr marL="0" marR="0" lvl="0" indent="0" algn="ctr" defTabSz="914400" rtl="1" eaLnBrk="1" fontAlgn="auto" latinLnBrk="0" hangingPunct="1">
              <a:lnSpc>
                <a:spcPct val="100000"/>
              </a:lnSpc>
              <a:spcBef>
                <a:spcPts val="0"/>
              </a:spcBef>
              <a:spcAft>
                <a:spcPts val="0"/>
              </a:spcAft>
              <a:buClrTx/>
              <a:buSzTx/>
              <a:buFontTx/>
              <a:buNone/>
              <a:tabLst/>
              <a:defRPr/>
            </a:pPr>
            <a:r>
              <a:rPr lang="en-US" sz="2000" b="1" kern="0" dirty="0">
                <a:solidFill>
                  <a:prstClr val="black"/>
                </a:solidFill>
                <a:latin typeface="Traditional Arabic" pitchFamily="18" charset="-78"/>
                <a:cs typeface="SKR HEAD1" pitchFamily="2" charset="-78"/>
              </a:rPr>
              <a:t>File – Save</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أو استخدم الاختصار </a:t>
            </a:r>
          </a:p>
          <a:p>
            <a:pPr marL="0" marR="0" lvl="0" indent="0" algn="ctr" defTabSz="914400" rtl="1" eaLnBrk="1" fontAlgn="auto" latinLnBrk="0" hangingPunct="1">
              <a:lnSpc>
                <a:spcPct val="100000"/>
              </a:lnSpc>
              <a:spcBef>
                <a:spcPts val="0"/>
              </a:spcBef>
              <a:spcAft>
                <a:spcPts val="0"/>
              </a:spcAft>
              <a:buClrTx/>
              <a:buSzTx/>
              <a:buFontTx/>
              <a:buNone/>
              <a:tabLst/>
              <a:defRPr/>
            </a:pPr>
            <a:r>
              <a:rPr lang="en-US" sz="2000" b="1" kern="0" dirty="0" err="1">
                <a:solidFill>
                  <a:prstClr val="black"/>
                </a:solidFill>
                <a:latin typeface="Traditional Arabic" pitchFamily="18" charset="-78"/>
                <a:cs typeface="SKR HEAD1" pitchFamily="2" charset="-78"/>
              </a:rPr>
              <a:t>Ctrl+S</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10" name="شكل بيضاوي 9">
            <a:extLst>
              <a:ext uri="{FF2B5EF4-FFF2-40B4-BE49-F238E27FC236}">
                <a16:creationId xmlns:a16="http://schemas.microsoft.com/office/drawing/2014/main" id="{64F95867-011E-4DE3-BF28-3626FF63E8D3}"/>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pic>
        <p:nvPicPr>
          <p:cNvPr id="9" name="Picture 2" descr="Projects Metal Folder icon">
            <a:extLst>
              <a:ext uri="{FF2B5EF4-FFF2-40B4-BE49-F238E27FC236}">
                <a16:creationId xmlns:a16="http://schemas.microsoft.com/office/drawing/2014/main" id="{4420743C-3F30-4EB7-9CD6-285D61DBA6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6557" y="4190603"/>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09007"/>
      </p:ext>
    </p:extLst>
  </p:cSld>
  <p:clrMapOvr>
    <a:overrideClrMapping bg1="lt1" tx1="dk1" bg2="lt2" tx2="dk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447800" y="152400"/>
            <a:ext cx="6172200" cy="990600"/>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dirty="0">
                <a:solidFill>
                  <a:schemeClr val="dk1"/>
                </a:solidFill>
                <a:latin typeface="Traditional Arabic" pitchFamily="18" charset="-78"/>
                <a:cs typeface="SKR HEAD1" pitchFamily="2" charset="-78"/>
              </a:rPr>
              <a:t>فتح مشروع محفوظ مسبقاً</a:t>
            </a:r>
          </a:p>
        </p:txBody>
      </p:sp>
      <p:pic>
        <p:nvPicPr>
          <p:cNvPr id="4" name="صورة 3">
            <a:extLst>
              <a:ext uri="{FF2B5EF4-FFF2-40B4-BE49-F238E27FC236}">
                <a16:creationId xmlns:a16="http://schemas.microsoft.com/office/drawing/2014/main" id="{7C4BA2E1-CEBD-4319-A749-4F9C57377E73}"/>
              </a:ext>
            </a:extLst>
          </p:cNvPr>
          <p:cNvPicPr>
            <a:picLocks noChangeAspect="1"/>
          </p:cNvPicPr>
          <p:nvPr/>
        </p:nvPicPr>
        <p:blipFill rotWithShape="1">
          <a:blip r:embed="rId4"/>
          <a:srcRect r="80000" b="47037"/>
          <a:stretch/>
        </p:blipFill>
        <p:spPr>
          <a:xfrm>
            <a:off x="228600" y="1523206"/>
            <a:ext cx="3581400" cy="5334794"/>
          </a:xfrm>
          <a:prstGeom prst="rect">
            <a:avLst/>
          </a:prstGeom>
          <a:ln>
            <a:noFill/>
          </a:ln>
          <a:effectLst>
            <a:softEdge rad="112500"/>
          </a:effectLst>
        </p:spPr>
      </p:pic>
      <p:sp>
        <p:nvSpPr>
          <p:cNvPr id="5" name="مستطيل 4">
            <a:extLst>
              <a:ext uri="{FF2B5EF4-FFF2-40B4-BE49-F238E27FC236}">
                <a16:creationId xmlns:a16="http://schemas.microsoft.com/office/drawing/2014/main" id="{9079F269-DDD6-493D-B8D8-3F0CC57ABEFF}"/>
              </a:ext>
            </a:extLst>
          </p:cNvPr>
          <p:cNvSpPr/>
          <p:nvPr/>
        </p:nvSpPr>
        <p:spPr>
          <a:xfrm>
            <a:off x="304800" y="2057400"/>
            <a:ext cx="2971800" cy="3048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مستطيل مستدير الزوايا 13">
            <a:extLst>
              <a:ext uri="{FF2B5EF4-FFF2-40B4-BE49-F238E27FC236}">
                <a16:creationId xmlns:a16="http://schemas.microsoft.com/office/drawing/2014/main" id="{A2AA4672-4EFF-421B-BA97-471C9CE33CE8}"/>
              </a:ext>
            </a:extLst>
          </p:cNvPr>
          <p:cNvSpPr/>
          <p:nvPr/>
        </p:nvSpPr>
        <p:spPr>
          <a:xfrm>
            <a:off x="3581400" y="1447800"/>
            <a:ext cx="3810000" cy="1555581"/>
          </a:xfrm>
          <a:prstGeom prst="wedgeEllipseCallout">
            <a:avLst>
              <a:gd name="adj1" fmla="val -56155"/>
              <a:gd name="adj2" fmla="val 6733"/>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000" b="1" kern="0" dirty="0">
                <a:solidFill>
                  <a:prstClr val="black"/>
                </a:solidFill>
                <a:latin typeface="Traditional Arabic" pitchFamily="18" charset="-78"/>
                <a:cs typeface="SKR HEAD1" pitchFamily="2" charset="-78"/>
              </a:rPr>
              <a:t>ملف – فتح مشروع </a:t>
            </a:r>
          </a:p>
          <a:p>
            <a:pPr marL="0" marR="0" lvl="0" indent="0" algn="ctr" defTabSz="914400" rtl="1" eaLnBrk="1" fontAlgn="auto" latinLnBrk="0" hangingPunct="1">
              <a:lnSpc>
                <a:spcPct val="100000"/>
              </a:lnSpc>
              <a:spcBef>
                <a:spcPts val="0"/>
              </a:spcBef>
              <a:spcAft>
                <a:spcPts val="0"/>
              </a:spcAft>
              <a:buClrTx/>
              <a:buSzTx/>
              <a:buFontTx/>
              <a:buNone/>
              <a:tabLst/>
              <a:defRPr/>
            </a:pPr>
            <a:r>
              <a:rPr lang="en-US" sz="2000" b="1" kern="0" dirty="0">
                <a:solidFill>
                  <a:prstClr val="black"/>
                </a:solidFill>
                <a:latin typeface="Traditional Arabic" pitchFamily="18" charset="-78"/>
                <a:cs typeface="SKR HEAD1" pitchFamily="2" charset="-78"/>
              </a:rPr>
              <a:t>File – Open Project</a:t>
            </a:r>
          </a:p>
          <a:p>
            <a:pPr marL="0" marR="0" lvl="0" indent="0" algn="ctr" defTabSz="914400" rtl="1" eaLnBrk="1" fontAlgn="auto" latinLnBrk="0" hangingPunct="1">
              <a:lnSpc>
                <a:spcPct val="100000"/>
              </a:lnSpc>
              <a:spcBef>
                <a:spcPts val="0"/>
              </a:spcBef>
              <a:spcAft>
                <a:spcPts val="0"/>
              </a:spcAft>
              <a:buClrTx/>
              <a:buSzTx/>
              <a:buFontTx/>
              <a:buNone/>
              <a:tabLst/>
              <a:defRPr/>
            </a:pPr>
            <a:r>
              <a:rPr lang="ar-SA" sz="2000" b="1" kern="0" dirty="0">
                <a:solidFill>
                  <a:prstClr val="black"/>
                </a:solidFill>
                <a:latin typeface="Traditional Arabic" pitchFamily="18" charset="-78"/>
                <a:cs typeface="SKR HEAD1" pitchFamily="2" charset="-78"/>
              </a:rPr>
              <a:t>أو استخدم الاختصار </a:t>
            </a:r>
          </a:p>
          <a:p>
            <a:pPr marL="0" marR="0" lvl="0" indent="0" algn="ctr" defTabSz="914400" rtl="1" eaLnBrk="1" fontAlgn="auto" latinLnBrk="0" hangingPunct="1">
              <a:lnSpc>
                <a:spcPct val="100000"/>
              </a:lnSpc>
              <a:spcBef>
                <a:spcPts val="0"/>
              </a:spcBef>
              <a:spcAft>
                <a:spcPts val="0"/>
              </a:spcAft>
              <a:buClrTx/>
              <a:buSzTx/>
              <a:buFontTx/>
              <a:buNone/>
              <a:tabLst/>
              <a:defRPr/>
            </a:pPr>
            <a:r>
              <a:rPr lang="en-US" sz="2000" b="1" kern="0" dirty="0" err="1">
                <a:solidFill>
                  <a:prstClr val="black"/>
                </a:solidFill>
                <a:latin typeface="Traditional Arabic" pitchFamily="18" charset="-78"/>
                <a:cs typeface="SKR HEAD1" pitchFamily="2" charset="-78"/>
              </a:rPr>
              <a:t>Ctrl+O</a:t>
            </a:r>
            <a:endParaRPr lang="ar-SA" sz="1200" kern="0" dirty="0">
              <a:solidFill>
                <a:prstClr val="black"/>
              </a:solidFill>
              <a:latin typeface="AR CENA" pitchFamily="2" charset="0"/>
              <a:cs typeface="SKR HEAD1" pitchFamily="2" charset="-78"/>
            </a:endParaRPr>
          </a:p>
        </p:txBody>
      </p:sp>
      <p:sp>
        <p:nvSpPr>
          <p:cNvPr id="7" name="شكل بيضاوي 6">
            <a:extLst>
              <a:ext uri="{FF2B5EF4-FFF2-40B4-BE49-F238E27FC236}">
                <a16:creationId xmlns:a16="http://schemas.microsoft.com/office/drawing/2014/main" id="{CDC68D1E-5408-4960-95E1-C1656015DE29}"/>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pic>
        <p:nvPicPr>
          <p:cNvPr id="23554" name="Picture 2" descr="Projects Metal Folder icon">
            <a:extLst>
              <a:ext uri="{FF2B5EF4-FFF2-40B4-BE49-F238E27FC236}">
                <a16:creationId xmlns:a16="http://schemas.microsoft.com/office/drawing/2014/main" id="{33C2498C-D043-4E19-AB3B-FD9E2B8EEC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6557" y="4190603"/>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062349"/>
      </p:ext>
    </p:extLst>
  </p:cSld>
  <p:clrMapOvr>
    <a:overrideClrMapping bg1="lt1" tx1="dk1" bg2="lt2" tx2="dk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447800" y="152400"/>
            <a:ext cx="6172200" cy="990600"/>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dirty="0">
                <a:solidFill>
                  <a:schemeClr val="dk1"/>
                </a:solidFill>
                <a:latin typeface="Traditional Arabic" pitchFamily="18" charset="-78"/>
                <a:cs typeface="SKR HEAD1" pitchFamily="2" charset="-78"/>
              </a:rPr>
              <a:t>فتح مشروع محفوظ مسبقاً</a:t>
            </a:r>
          </a:p>
        </p:txBody>
      </p:sp>
      <p:sp>
        <p:nvSpPr>
          <p:cNvPr id="9" name="مستطيل ذو زوايا قطرية مستديرة 8"/>
          <p:cNvSpPr/>
          <p:nvPr/>
        </p:nvSpPr>
        <p:spPr bwMode="auto">
          <a:xfrm>
            <a:off x="773541" y="1371600"/>
            <a:ext cx="7298922" cy="914400"/>
          </a:xfrm>
          <a:prstGeom prst="round2Diag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1" anchor="ctr" anchorCtr="0" compatLnSpc="1">
            <a:prstTxWarp prst="textNoShape">
              <a:avLst/>
            </a:prstTxWarp>
          </a:bodyPr>
          <a:lstStyle/>
          <a:p>
            <a:pPr marL="0" marR="0" lvl="0" indent="0" algn="ctr" defTabSz="914400" rtl="1" eaLnBrk="1" fontAlgn="base" latinLnBrk="0" hangingPunct="1">
              <a:lnSpc>
                <a:spcPct val="100000"/>
              </a:lnSpc>
              <a:spcBef>
                <a:spcPct val="0"/>
              </a:spcBef>
              <a:spcAft>
                <a:spcPct val="0"/>
              </a:spcAft>
              <a:buClrTx/>
              <a:buSzTx/>
              <a:tabLst/>
              <a:defRPr/>
            </a:pPr>
            <a:r>
              <a:rPr kumimoji="0" lang="ar-SA" sz="2800" i="0" u="none" strike="noStrike" kern="1200" cap="none" spc="0" normalizeH="0" baseline="0" noProof="0" dirty="0">
                <a:ln>
                  <a:noFill/>
                </a:ln>
                <a:solidFill>
                  <a:prstClr val="black"/>
                </a:solidFill>
                <a:effectLst/>
                <a:uLnTx/>
                <a:uFillTx/>
                <a:latin typeface="Traditional Arabic" pitchFamily="18" charset="-78"/>
                <a:cs typeface="SKR HEAD1" pitchFamily="2" charset="-78"/>
              </a:rPr>
              <a:t>حينما يتم إغلاق البرنامج دون حفظ المشروع فهناك فرصة لاستعادته</a:t>
            </a:r>
          </a:p>
        </p:txBody>
      </p:sp>
      <p:pic>
        <p:nvPicPr>
          <p:cNvPr id="2" name="صورة 1">
            <a:extLst>
              <a:ext uri="{FF2B5EF4-FFF2-40B4-BE49-F238E27FC236}">
                <a16:creationId xmlns:a16="http://schemas.microsoft.com/office/drawing/2014/main" id="{BA4F2FEB-50D8-4364-A47C-D9FAC9422261}"/>
              </a:ext>
            </a:extLst>
          </p:cNvPr>
          <p:cNvPicPr>
            <a:picLocks noChangeAspect="1"/>
          </p:cNvPicPr>
          <p:nvPr/>
        </p:nvPicPr>
        <p:blipFill>
          <a:blip r:embed="rId4"/>
          <a:stretch>
            <a:fillRect/>
          </a:stretch>
        </p:blipFill>
        <p:spPr>
          <a:xfrm>
            <a:off x="1480930" y="2847976"/>
            <a:ext cx="5915025" cy="34480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شكل بيضاوي 4">
            <a:extLst>
              <a:ext uri="{FF2B5EF4-FFF2-40B4-BE49-F238E27FC236}">
                <a16:creationId xmlns:a16="http://schemas.microsoft.com/office/drawing/2014/main" id="{DF0892E6-A975-4353-8C45-C2E32F55D40F}"/>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Tree>
    <p:extLst>
      <p:ext uri="{BB962C8B-B14F-4D97-AF65-F5344CB8AC3E}">
        <p14:creationId xmlns:p14="http://schemas.microsoft.com/office/powerpoint/2010/main" val="1141523188"/>
      </p:ext>
    </p:extLst>
  </p:cSld>
  <p:clrMapOvr>
    <a:overrideClrMapping bg1="lt1" tx1="dk1" bg2="lt2" tx2="dk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شكل بيضاوي 12"/>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
        <p:nvSpPr>
          <p:cNvPr id="16" name="مستطيل مستدير الزوايا 15"/>
          <p:cNvSpPr/>
          <p:nvPr/>
        </p:nvSpPr>
        <p:spPr>
          <a:xfrm rot="20780158">
            <a:off x="691142" y="2684360"/>
            <a:ext cx="6619884" cy="720080"/>
          </a:xfrm>
          <a:prstGeom prst="roundRect">
            <a:avLst/>
          </a:prstGeom>
          <a:solidFill>
            <a:srgbClr val="FCFEB9"/>
          </a:solidFill>
          <a:ln w="28575" cap="flat" cmpd="sng" algn="ctr">
            <a:solidFill>
              <a:srgbClr val="CEB966">
                <a:shade val="75000"/>
                <a:satMod val="125000"/>
                <a:lumMod val="75000"/>
              </a:srgbClr>
            </a:solidFill>
            <a:prstDash val="solid"/>
          </a:ln>
          <a:effectLst/>
        </p:spPr>
        <p:txBody>
          <a:bodyPr rtlCol="1"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0" i="0" u="none" strike="noStrike" kern="0" cap="none"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ader" pitchFamily="2" charset="-78"/>
              </a:rPr>
              <a:t>محرر كامتيجا و التعامل مع المسارات</a:t>
            </a:r>
          </a:p>
        </p:txBody>
      </p:sp>
    </p:spTree>
    <p:extLst>
      <p:ext uri="{BB962C8B-B14F-4D97-AF65-F5344CB8AC3E}">
        <p14:creationId xmlns:p14="http://schemas.microsoft.com/office/powerpoint/2010/main" val="32631052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رسم تخطيطي 3">
            <a:extLst>
              <a:ext uri="{FF2B5EF4-FFF2-40B4-BE49-F238E27FC236}">
                <a16:creationId xmlns:a16="http://schemas.microsoft.com/office/drawing/2014/main" id="{33F0BB16-BE3D-4E97-8EE8-A4E2C79C4011}"/>
              </a:ext>
            </a:extLst>
          </p:cNvPr>
          <p:cNvGraphicFramePr/>
          <p:nvPr>
            <p:extLst>
              <p:ext uri="{D42A27DB-BD31-4B8C-83A1-F6EECF244321}">
                <p14:modId xmlns:p14="http://schemas.microsoft.com/office/powerpoint/2010/main" val="1925285894"/>
              </p:ext>
            </p:extLst>
          </p:nvPr>
        </p:nvGraphicFramePr>
        <p:xfrm>
          <a:off x="76200" y="1143000"/>
          <a:ext cx="8534400" cy="5638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290" name="Rectangle 2"/>
          <p:cNvSpPr>
            <a:spLocks noGrp="1" noChangeArrowheads="1"/>
          </p:cNvSpPr>
          <p:nvPr>
            <p:ph type="title"/>
          </p:nvPr>
        </p:nvSpPr>
        <p:spPr>
          <a:xfrm>
            <a:off x="1447800" y="152400"/>
            <a:ext cx="6172200" cy="762000"/>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sz="3600" dirty="0">
                <a:solidFill>
                  <a:schemeClr val="dk1"/>
                </a:solidFill>
                <a:latin typeface="Traditional Arabic" pitchFamily="18" charset="-78"/>
                <a:cs typeface="SKR HEAD1" pitchFamily="2" charset="-78"/>
              </a:rPr>
              <a:t>محرر كامتيجا</a:t>
            </a:r>
          </a:p>
        </p:txBody>
      </p:sp>
      <p:grpSp>
        <p:nvGrpSpPr>
          <p:cNvPr id="6" name="مجموعة 5">
            <a:extLst>
              <a:ext uri="{FF2B5EF4-FFF2-40B4-BE49-F238E27FC236}">
                <a16:creationId xmlns:a16="http://schemas.microsoft.com/office/drawing/2014/main" id="{F8CD7525-C7ED-4AD2-AD06-E364EB622AA0}"/>
              </a:ext>
            </a:extLst>
          </p:cNvPr>
          <p:cNvGrpSpPr/>
          <p:nvPr/>
        </p:nvGrpSpPr>
        <p:grpSpPr>
          <a:xfrm>
            <a:off x="5867400" y="2933700"/>
            <a:ext cx="1828800" cy="2057400"/>
            <a:chOff x="4714555" y="2972676"/>
            <a:chExt cx="1522690" cy="1750218"/>
          </a:xfrm>
          <a:scene3d>
            <a:camera prst="orthographicFront"/>
            <a:lightRig rig="flat" dir="t"/>
          </a:scene3d>
        </p:grpSpPr>
        <p:sp>
          <p:nvSpPr>
            <p:cNvPr id="7" name="سداسي 6">
              <a:extLst>
                <a:ext uri="{FF2B5EF4-FFF2-40B4-BE49-F238E27FC236}">
                  <a16:creationId xmlns:a16="http://schemas.microsoft.com/office/drawing/2014/main" id="{3D99EA3B-896D-4074-B9FC-F81DB7F96216}"/>
                </a:ext>
              </a:extLst>
            </p:cNvPr>
            <p:cNvSpPr/>
            <p:nvPr/>
          </p:nvSpPr>
          <p:spPr>
            <a:xfrm rot="5400000">
              <a:off x="4600791" y="3086440"/>
              <a:ext cx="1750218" cy="1522690"/>
            </a:xfrm>
            <a:prstGeom prst="hexagon">
              <a:avLst>
                <a:gd name="adj" fmla="val 25000"/>
                <a:gd name="vf" fmla="val 11547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8" name="سداسي 4">
              <a:extLst>
                <a:ext uri="{FF2B5EF4-FFF2-40B4-BE49-F238E27FC236}">
                  <a16:creationId xmlns:a16="http://schemas.microsoft.com/office/drawing/2014/main" id="{C3059BCD-07D6-4637-B7A3-39B5BFAFED79}"/>
                </a:ext>
              </a:extLst>
            </p:cNvPr>
            <p:cNvSpPr txBox="1"/>
            <p:nvPr/>
          </p:nvSpPr>
          <p:spPr>
            <a:xfrm>
              <a:off x="4951841" y="3245418"/>
              <a:ext cx="1048118" cy="1204734"/>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0" tIns="0" rIns="0" bIns="0" numCol="1" spcCol="1270" anchor="ctr" anchorCtr="0">
              <a:noAutofit/>
            </a:bodyPr>
            <a:lstStyle/>
            <a:p>
              <a:pPr marL="0" lvl="0" indent="0" algn="ctr" defTabSz="889000" rtl="1">
                <a:lnSpc>
                  <a:spcPct val="90000"/>
                </a:lnSpc>
                <a:spcBef>
                  <a:spcPct val="0"/>
                </a:spcBef>
                <a:spcAft>
                  <a:spcPct val="35000"/>
                </a:spcAft>
                <a:buNone/>
              </a:pPr>
              <a:r>
                <a:rPr lang="ar-SA" sz="2000" kern="1200" dirty="0">
                  <a:solidFill>
                    <a:prstClr val="black"/>
                  </a:solidFill>
                  <a:latin typeface="Traditional Arabic" pitchFamily="18" charset="-78"/>
                  <a:cs typeface="SKR HEAD1" pitchFamily="2" charset="-78"/>
                </a:rPr>
                <a:t>قص و فصل عدة وسائط</a:t>
              </a:r>
              <a:endParaRPr lang="ar-SA" sz="2000" kern="1200" dirty="0">
                <a:latin typeface="Traditional Arabic" pitchFamily="18" charset="-78"/>
                <a:cs typeface="SKR HEAD1" pitchFamily="2" charset="-78"/>
              </a:endParaRPr>
            </a:p>
          </p:txBody>
        </p:sp>
      </p:grpSp>
      <p:sp>
        <p:nvSpPr>
          <p:cNvPr id="10" name="شكل بيضاوي 9">
            <a:extLst>
              <a:ext uri="{FF2B5EF4-FFF2-40B4-BE49-F238E27FC236}">
                <a16:creationId xmlns:a16="http://schemas.microsoft.com/office/drawing/2014/main" id="{7DC261AB-1931-4C65-9BD2-FA99F09DB297}"/>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Tree>
    <p:extLst>
      <p:ext uri="{BB962C8B-B14F-4D97-AF65-F5344CB8AC3E}">
        <p14:creationId xmlns:p14="http://schemas.microsoft.com/office/powerpoint/2010/main" val="2690862901"/>
      </p:ext>
    </p:extLst>
  </p:cSld>
  <p:clrMapOvr>
    <a:overrideClrMapping bg1="lt1" tx1="dk1" bg2="lt2" tx2="dk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914400" y="152400"/>
            <a:ext cx="7239000" cy="762000"/>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dirty="0">
                <a:solidFill>
                  <a:schemeClr val="dk1"/>
                </a:solidFill>
                <a:latin typeface="Traditional Arabic" pitchFamily="18" charset="-78"/>
                <a:cs typeface="SKR HEAD1" pitchFamily="2" charset="-78"/>
              </a:rPr>
              <a:t>تحجيم مساحة العمل</a:t>
            </a:r>
          </a:p>
        </p:txBody>
      </p:sp>
      <p:sp>
        <p:nvSpPr>
          <p:cNvPr id="9" name="مستطيل ذو زوايا قطرية مستديرة 8"/>
          <p:cNvSpPr/>
          <p:nvPr/>
        </p:nvSpPr>
        <p:spPr bwMode="auto">
          <a:xfrm>
            <a:off x="1470991" y="1018761"/>
            <a:ext cx="6096000" cy="914400"/>
          </a:xfrm>
          <a:prstGeom prst="round2Diag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1" anchor="ctr" anchorCtr="0" compatLnSpc="1">
            <a:prstTxWarp prst="textNoShape">
              <a:avLst/>
            </a:prstTxWarp>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prstClr val="black"/>
                </a:solidFill>
                <a:effectLst/>
                <a:uLnTx/>
                <a:uFillTx/>
                <a:latin typeface="Traditional Arabic" pitchFamily="18" charset="-78"/>
                <a:ea typeface="+mn-ea"/>
                <a:cs typeface="Traditional Arabic" pitchFamily="18" charset="-78"/>
              </a:rPr>
              <a:t>السحب بواسطة الفأرة عند أطراف قسم الأدوات</a:t>
            </a:r>
          </a:p>
        </p:txBody>
      </p:sp>
      <p:pic>
        <p:nvPicPr>
          <p:cNvPr id="2" name="صورة 1">
            <a:extLst>
              <a:ext uri="{FF2B5EF4-FFF2-40B4-BE49-F238E27FC236}">
                <a16:creationId xmlns:a16="http://schemas.microsoft.com/office/drawing/2014/main" id="{4F5258E1-C34B-4785-9784-CF23E2E379BC}"/>
              </a:ext>
            </a:extLst>
          </p:cNvPr>
          <p:cNvPicPr>
            <a:picLocks noChangeAspect="1"/>
          </p:cNvPicPr>
          <p:nvPr/>
        </p:nvPicPr>
        <p:blipFill rotWithShape="1">
          <a:blip r:embed="rId4"/>
          <a:srcRect r="47430" b="4673"/>
          <a:stretch/>
        </p:blipFill>
        <p:spPr>
          <a:xfrm>
            <a:off x="682793" y="2133600"/>
            <a:ext cx="4498807" cy="4588783"/>
          </a:xfrm>
          <a:prstGeom prst="rect">
            <a:avLst/>
          </a:prstGeom>
        </p:spPr>
      </p:pic>
      <p:sp>
        <p:nvSpPr>
          <p:cNvPr id="3" name="مستطيل 2">
            <a:extLst>
              <a:ext uri="{FF2B5EF4-FFF2-40B4-BE49-F238E27FC236}">
                <a16:creationId xmlns:a16="http://schemas.microsoft.com/office/drawing/2014/main" id="{5AA0998F-E7C1-4D09-9BA5-5F89CA17AD11}"/>
              </a:ext>
            </a:extLst>
          </p:cNvPr>
          <p:cNvSpPr/>
          <p:nvPr/>
        </p:nvSpPr>
        <p:spPr>
          <a:xfrm>
            <a:off x="1295400" y="2667000"/>
            <a:ext cx="304800" cy="25146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6" name="شكل بيضاوي 5">
            <a:extLst>
              <a:ext uri="{FF2B5EF4-FFF2-40B4-BE49-F238E27FC236}">
                <a16:creationId xmlns:a16="http://schemas.microsoft.com/office/drawing/2014/main" id="{B2CE5395-3F01-41F3-8BE0-60CC5AD609F0}"/>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Tree>
    <p:extLst>
      <p:ext uri="{BB962C8B-B14F-4D97-AF65-F5344CB8AC3E}">
        <p14:creationId xmlns:p14="http://schemas.microsoft.com/office/powerpoint/2010/main" val="203950065"/>
      </p:ext>
    </p:extLst>
  </p:cSld>
  <p:clrMapOvr>
    <a:overrideClrMapping bg1="lt1" tx1="dk1" bg2="lt2" tx2="dk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 name="صورة 19">
            <a:extLst>
              <a:ext uri="{FF2B5EF4-FFF2-40B4-BE49-F238E27FC236}">
                <a16:creationId xmlns:a16="http://schemas.microsoft.com/office/drawing/2014/main" id="{B5148972-1542-488F-8089-43594B4C2FDC}"/>
              </a:ext>
            </a:extLst>
          </p:cNvPr>
          <p:cNvPicPr>
            <a:picLocks noChangeAspect="1"/>
          </p:cNvPicPr>
          <p:nvPr/>
        </p:nvPicPr>
        <p:blipFill>
          <a:blip r:embed="rId4"/>
          <a:stretch>
            <a:fillRect/>
          </a:stretch>
        </p:blipFill>
        <p:spPr>
          <a:xfrm>
            <a:off x="3104606" y="5733544"/>
            <a:ext cx="5534025" cy="504825"/>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12290" name="Rectangle 2"/>
          <p:cNvSpPr>
            <a:spLocks noGrp="1" noChangeArrowheads="1"/>
          </p:cNvSpPr>
          <p:nvPr>
            <p:ph type="title"/>
          </p:nvPr>
        </p:nvSpPr>
        <p:spPr>
          <a:xfrm>
            <a:off x="1447800" y="152400"/>
            <a:ext cx="6172200" cy="762000"/>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sz="3600" dirty="0">
                <a:solidFill>
                  <a:schemeClr val="dk1"/>
                </a:solidFill>
                <a:latin typeface="Traditional Arabic" pitchFamily="18" charset="-78"/>
                <a:cs typeface="SKR HEAD1" pitchFamily="2" charset="-78"/>
              </a:rPr>
              <a:t>محرر </a:t>
            </a:r>
            <a:r>
              <a:rPr lang="ar-SA" sz="3600" dirty="0" err="1">
                <a:solidFill>
                  <a:schemeClr val="dk1"/>
                </a:solidFill>
                <a:latin typeface="Traditional Arabic" pitchFamily="18" charset="-78"/>
                <a:cs typeface="SKR HEAD1" pitchFamily="2" charset="-78"/>
              </a:rPr>
              <a:t>كامتيجا</a:t>
            </a:r>
            <a:r>
              <a:rPr lang="ar-SA" sz="3600" dirty="0">
                <a:solidFill>
                  <a:schemeClr val="dk1"/>
                </a:solidFill>
                <a:latin typeface="Traditional Arabic" pitchFamily="18" charset="-78"/>
                <a:cs typeface="SKR HEAD1" pitchFamily="2" charset="-78"/>
              </a:rPr>
              <a:t> </a:t>
            </a:r>
            <a:r>
              <a:rPr lang="ar-SA" sz="3600" dirty="0">
                <a:latin typeface="Traditional Arabic" pitchFamily="18" charset="-78"/>
                <a:cs typeface="SKR HEAD1" pitchFamily="2" charset="-78"/>
              </a:rPr>
              <a:t>التراجع عن التغييرات </a:t>
            </a:r>
            <a:r>
              <a:rPr lang="en-US" sz="3600" dirty="0">
                <a:latin typeface="Traditional Arabic" pitchFamily="18" charset="-78"/>
                <a:cs typeface="SKR HEAD1" pitchFamily="2" charset="-78"/>
              </a:rPr>
              <a:t>Undo</a:t>
            </a:r>
            <a:endParaRPr lang="ar-SA" sz="3600" dirty="0">
              <a:solidFill>
                <a:schemeClr val="dk1"/>
              </a:solidFill>
              <a:latin typeface="Traditional Arabic" pitchFamily="18" charset="-78"/>
              <a:cs typeface="SKR HEAD1" pitchFamily="2" charset="-78"/>
            </a:endParaRPr>
          </a:p>
        </p:txBody>
      </p:sp>
      <p:sp>
        <p:nvSpPr>
          <p:cNvPr id="9" name="شكل بيضاوي 8">
            <a:extLst>
              <a:ext uri="{FF2B5EF4-FFF2-40B4-BE49-F238E27FC236}">
                <a16:creationId xmlns:a16="http://schemas.microsoft.com/office/drawing/2014/main" id="{65C26D44-76D4-41A1-B4AA-2196014870BF}"/>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pic>
        <p:nvPicPr>
          <p:cNvPr id="1028" name="Picture 4" descr="نتيجة بحث الصور عن ‪undo‬‏">
            <a:extLst>
              <a:ext uri="{FF2B5EF4-FFF2-40B4-BE49-F238E27FC236}">
                <a16:creationId xmlns:a16="http://schemas.microsoft.com/office/drawing/2014/main" id="{51ACB1A9-03AA-482D-834F-339D85545B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7980" y="4119736"/>
            <a:ext cx="1612740" cy="1612740"/>
          </a:xfrm>
          <a:prstGeom prst="rect">
            <a:avLst/>
          </a:prstGeom>
          <a:noFill/>
          <a:extLst>
            <a:ext uri="{909E8E84-426E-40DD-AFC4-6F175D3DCCD1}">
              <a14:hiddenFill xmlns:a14="http://schemas.microsoft.com/office/drawing/2010/main">
                <a:solidFill>
                  <a:srgbClr val="FFFFFF"/>
                </a:solidFill>
              </a14:hiddenFill>
            </a:ext>
          </a:extLst>
        </p:spPr>
      </p:pic>
      <p:pic>
        <p:nvPicPr>
          <p:cNvPr id="4" name="صورة 3">
            <a:extLst>
              <a:ext uri="{FF2B5EF4-FFF2-40B4-BE49-F238E27FC236}">
                <a16:creationId xmlns:a16="http://schemas.microsoft.com/office/drawing/2014/main" id="{B8A09110-BC14-497E-9723-5A566DA0F2F7}"/>
              </a:ext>
            </a:extLst>
          </p:cNvPr>
          <p:cNvPicPr>
            <a:picLocks noChangeAspect="1"/>
          </p:cNvPicPr>
          <p:nvPr/>
        </p:nvPicPr>
        <p:blipFill rotWithShape="1">
          <a:blip r:embed="rId6"/>
          <a:srcRect r="81667" b="33704"/>
          <a:stretch/>
        </p:blipFill>
        <p:spPr>
          <a:xfrm>
            <a:off x="122583" y="990600"/>
            <a:ext cx="2855843" cy="5809044"/>
          </a:xfrm>
          <a:prstGeom prst="rect">
            <a:avLst/>
          </a:prstGeom>
        </p:spPr>
      </p:pic>
      <p:sp>
        <p:nvSpPr>
          <p:cNvPr id="10" name="مستطيل مستدير الزوايا 6">
            <a:extLst>
              <a:ext uri="{FF2B5EF4-FFF2-40B4-BE49-F238E27FC236}">
                <a16:creationId xmlns:a16="http://schemas.microsoft.com/office/drawing/2014/main" id="{3014556D-5809-46A8-B486-D135F30142C3}"/>
              </a:ext>
            </a:extLst>
          </p:cNvPr>
          <p:cNvSpPr/>
          <p:nvPr/>
        </p:nvSpPr>
        <p:spPr>
          <a:xfrm>
            <a:off x="3362560" y="1905000"/>
            <a:ext cx="5018120" cy="576064"/>
          </a:xfrm>
          <a:prstGeom prst="roundRect">
            <a:avLst/>
          </a:prstGeom>
          <a:solidFill>
            <a:sysClr val="window" lastClr="FFFFFF"/>
          </a:solidFill>
          <a:ln w="15875" cap="flat" cmpd="sng" algn="ctr">
            <a:solidFill>
              <a:srgbClr val="94C600">
                <a:shade val="75000"/>
                <a:satMod val="125000"/>
                <a:lumMod val="75000"/>
              </a:srgbClr>
            </a:solidFill>
            <a:prstDash val="solid"/>
          </a:ln>
          <a:effectLst/>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3200" b="0" i="0" u="none" strike="noStrike" kern="0" cap="none" spc="0" normalizeH="0" baseline="0" noProof="0" dirty="0">
                <a:ln>
                  <a:noFill/>
                </a:ln>
                <a:solidFill>
                  <a:prstClr val="black"/>
                </a:solidFill>
                <a:effectLst/>
                <a:uLnTx/>
                <a:uFillTx/>
                <a:latin typeface="AR CENA" pitchFamily="2" charset="0"/>
                <a:cs typeface="SKR HEAD1" pitchFamily="2" charset="-78"/>
              </a:rPr>
              <a:t>من لوحة المفاتيح اضغط </a:t>
            </a:r>
            <a:r>
              <a:rPr kumimoji="0" lang="en-US" sz="3200" b="0" i="0" u="none" strike="noStrike" kern="0" cap="none" spc="0" normalizeH="0" baseline="0" noProof="0" dirty="0" err="1">
                <a:ln>
                  <a:noFill/>
                </a:ln>
                <a:solidFill>
                  <a:prstClr val="black"/>
                </a:solidFill>
                <a:effectLst/>
                <a:uLnTx/>
                <a:uFillTx/>
                <a:latin typeface="AR CENA" pitchFamily="2" charset="0"/>
                <a:cs typeface="SKR HEAD1" pitchFamily="2" charset="-78"/>
              </a:rPr>
              <a:t>Ctrl+Z</a:t>
            </a:r>
            <a:endParaRPr kumimoji="0" lang="ar-SA" sz="3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11" name="مستطيل مستدير الزوايا 7">
            <a:extLst>
              <a:ext uri="{FF2B5EF4-FFF2-40B4-BE49-F238E27FC236}">
                <a16:creationId xmlns:a16="http://schemas.microsoft.com/office/drawing/2014/main" id="{85D0B5FF-D968-4FBD-9AA9-77AAC95F5BD3}"/>
              </a:ext>
            </a:extLst>
          </p:cNvPr>
          <p:cNvSpPr/>
          <p:nvPr/>
        </p:nvSpPr>
        <p:spPr>
          <a:xfrm>
            <a:off x="3362559" y="2553072"/>
            <a:ext cx="5018120" cy="576064"/>
          </a:xfrm>
          <a:prstGeom prst="roundRect">
            <a:avLst/>
          </a:prstGeom>
          <a:solidFill>
            <a:sysClr val="window" lastClr="FFFFFF"/>
          </a:solidFill>
          <a:ln w="15875" cap="flat" cmpd="sng" algn="ctr">
            <a:solidFill>
              <a:srgbClr val="94C600">
                <a:shade val="75000"/>
                <a:satMod val="125000"/>
                <a:lumMod val="75000"/>
              </a:srgbClr>
            </a:solidFill>
            <a:prstDash val="solid"/>
          </a:ln>
          <a:effectLst/>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800" i="0" u="none" strike="noStrike" kern="0" cap="none" spc="0" normalizeH="0" baseline="0" noProof="0" dirty="0">
                <a:ln>
                  <a:noFill/>
                </a:ln>
                <a:solidFill>
                  <a:prstClr val="black"/>
                </a:solidFill>
                <a:effectLst/>
                <a:uLnTx/>
                <a:uFillTx/>
                <a:latin typeface="Traditional Arabic" pitchFamily="18" charset="-78"/>
                <a:cs typeface="SKR HEAD1" pitchFamily="2" charset="-78"/>
              </a:rPr>
              <a:t>من قائمة التحرير </a:t>
            </a:r>
            <a:r>
              <a:rPr kumimoji="0" lang="en-US" sz="2800" i="0" u="none" strike="noStrike" kern="0" cap="none" spc="0" normalizeH="0" baseline="0" noProof="0" dirty="0">
                <a:ln>
                  <a:noFill/>
                </a:ln>
                <a:solidFill>
                  <a:prstClr val="black"/>
                </a:solidFill>
                <a:effectLst/>
                <a:uLnTx/>
                <a:uFillTx/>
                <a:latin typeface="Traditional Arabic" pitchFamily="18" charset="-78"/>
                <a:cs typeface="SKR HEAD1" pitchFamily="2" charset="-78"/>
              </a:rPr>
              <a:t>Edit</a:t>
            </a:r>
            <a:r>
              <a:rPr kumimoji="0" lang="ar-SA" sz="2800" i="0" u="none" strike="noStrike" kern="0" cap="none" spc="0" normalizeH="0" baseline="0" noProof="0" dirty="0">
                <a:ln>
                  <a:noFill/>
                </a:ln>
                <a:solidFill>
                  <a:prstClr val="black"/>
                </a:solidFill>
                <a:effectLst/>
                <a:uLnTx/>
                <a:uFillTx/>
                <a:latin typeface="Traditional Arabic" pitchFamily="18" charset="-78"/>
                <a:cs typeface="SKR HEAD1" pitchFamily="2" charset="-78"/>
              </a:rPr>
              <a:t> اختر الأمر </a:t>
            </a:r>
            <a:r>
              <a:rPr kumimoji="0" lang="en-US" sz="2800" i="0" u="none" strike="noStrike" kern="0" cap="none" spc="0" normalizeH="0" baseline="0" noProof="0" dirty="0">
                <a:ln>
                  <a:noFill/>
                </a:ln>
                <a:solidFill>
                  <a:srgbClr val="C00000"/>
                </a:solidFill>
                <a:effectLst/>
                <a:uLnTx/>
                <a:uFillTx/>
                <a:latin typeface="Traditional Arabic" pitchFamily="18" charset="-78"/>
                <a:cs typeface="SKR HEAD1" pitchFamily="2" charset="-78"/>
              </a:rPr>
              <a:t>Undo</a:t>
            </a:r>
            <a:endParaRPr lang="ar-SA" sz="3600" kern="0" dirty="0">
              <a:solidFill>
                <a:srgbClr val="C00000"/>
              </a:solidFill>
              <a:latin typeface="AR CENA" pitchFamily="2" charset="0"/>
              <a:cs typeface="SKR HEAD1" pitchFamily="2" charset="-78"/>
            </a:endParaRPr>
          </a:p>
        </p:txBody>
      </p:sp>
      <p:sp>
        <p:nvSpPr>
          <p:cNvPr id="12" name="مستطيل مستدير الزوايا 8">
            <a:extLst>
              <a:ext uri="{FF2B5EF4-FFF2-40B4-BE49-F238E27FC236}">
                <a16:creationId xmlns:a16="http://schemas.microsoft.com/office/drawing/2014/main" id="{101E1DBF-C755-4618-AE85-C0CC65790F79}"/>
              </a:ext>
            </a:extLst>
          </p:cNvPr>
          <p:cNvSpPr/>
          <p:nvPr/>
        </p:nvSpPr>
        <p:spPr>
          <a:xfrm>
            <a:off x="3362561" y="3201144"/>
            <a:ext cx="5018120" cy="576064"/>
          </a:xfrm>
          <a:prstGeom prst="roundRect">
            <a:avLst/>
          </a:prstGeom>
          <a:solidFill>
            <a:sysClr val="window" lastClr="FFFFFF"/>
          </a:solidFill>
          <a:ln w="15875" cap="flat" cmpd="sng" algn="ctr">
            <a:solidFill>
              <a:srgbClr val="94C600">
                <a:shade val="75000"/>
                <a:satMod val="125000"/>
                <a:lumMod val="75000"/>
              </a:srgbClr>
            </a:solidFill>
            <a:prstDash val="solid"/>
          </a:ln>
          <a:effectLst/>
        </p:spPr>
        <p:txBody>
          <a:bodyPr rtlCol="1" anchor="ctr"/>
          <a:lstStyle/>
          <a:p>
            <a:pPr algn="r" rtl="1" fontAlgn="auto">
              <a:spcBef>
                <a:spcPts val="0"/>
              </a:spcBef>
              <a:spcAft>
                <a:spcPts val="0"/>
              </a:spcAft>
              <a:defRPr/>
            </a:pPr>
            <a:r>
              <a:rPr lang="ar-SA" sz="2800" kern="0" dirty="0">
                <a:solidFill>
                  <a:prstClr val="black"/>
                </a:solidFill>
                <a:latin typeface="AR CENA" pitchFamily="2" charset="0"/>
                <a:cs typeface="SKR HEAD1" pitchFamily="2" charset="-78"/>
              </a:rPr>
              <a:t>من قائمة المحرر اضغط السهم</a:t>
            </a:r>
          </a:p>
        </p:txBody>
      </p:sp>
      <p:sp>
        <p:nvSpPr>
          <p:cNvPr id="19" name="مستطيل 18">
            <a:extLst>
              <a:ext uri="{FF2B5EF4-FFF2-40B4-BE49-F238E27FC236}">
                <a16:creationId xmlns:a16="http://schemas.microsoft.com/office/drawing/2014/main" id="{E22853E9-0CF2-42E6-ABB3-F22F379A820D}"/>
              </a:ext>
            </a:extLst>
          </p:cNvPr>
          <p:cNvSpPr/>
          <p:nvPr/>
        </p:nvSpPr>
        <p:spPr>
          <a:xfrm>
            <a:off x="152400" y="1219200"/>
            <a:ext cx="2667000" cy="3048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1265231463"/>
      </p:ext>
    </p:extLst>
  </p:cSld>
  <p:clrMapOvr>
    <a:overrideClrMapping bg1="lt1" tx1="dk1" bg2="lt2" tx2="dk2" accent1="accent1" accent2="accent2" accent3="accent3" accent4="accent4" accent5="accent5" accent6="accent6" hlink="hlink" folHlink="folHlink"/>
  </p:clrMapOvr>
</p:sld>
</file>

<file path=ppt/slides/slide7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447800" y="152400"/>
            <a:ext cx="6172200" cy="762000"/>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sz="3600" dirty="0">
                <a:solidFill>
                  <a:schemeClr val="dk1"/>
                </a:solidFill>
                <a:latin typeface="Traditional Arabic" pitchFamily="18" charset="-78"/>
                <a:cs typeface="SKR HEAD1" pitchFamily="2" charset="-78"/>
              </a:rPr>
              <a:t>محرر </a:t>
            </a:r>
            <a:r>
              <a:rPr lang="ar-SA" sz="3600" dirty="0" err="1">
                <a:solidFill>
                  <a:schemeClr val="dk1"/>
                </a:solidFill>
                <a:latin typeface="Traditional Arabic" pitchFamily="18" charset="-78"/>
                <a:cs typeface="SKR HEAD1" pitchFamily="2" charset="-78"/>
              </a:rPr>
              <a:t>كامتيجا</a:t>
            </a:r>
            <a:r>
              <a:rPr lang="ar-SA" sz="3600" dirty="0">
                <a:solidFill>
                  <a:schemeClr val="dk1"/>
                </a:solidFill>
                <a:latin typeface="Traditional Arabic" pitchFamily="18" charset="-78"/>
                <a:cs typeface="SKR HEAD1" pitchFamily="2" charset="-78"/>
              </a:rPr>
              <a:t> </a:t>
            </a:r>
            <a:r>
              <a:rPr lang="ar-SA" sz="3600" dirty="0">
                <a:latin typeface="Traditional Arabic" pitchFamily="18" charset="-78"/>
                <a:cs typeface="SKR HEAD1" pitchFamily="2" charset="-78"/>
              </a:rPr>
              <a:t>تكرار التغييرات </a:t>
            </a:r>
            <a:r>
              <a:rPr lang="en-US" sz="3600" dirty="0">
                <a:latin typeface="Traditional Arabic" pitchFamily="18" charset="-78"/>
                <a:cs typeface="SKR HEAD1" pitchFamily="2" charset="-78"/>
              </a:rPr>
              <a:t>Redo</a:t>
            </a:r>
            <a:endParaRPr lang="ar-SA" sz="3600" dirty="0">
              <a:solidFill>
                <a:schemeClr val="dk1"/>
              </a:solidFill>
              <a:latin typeface="Traditional Arabic" pitchFamily="18" charset="-78"/>
              <a:cs typeface="SKR HEAD1" pitchFamily="2" charset="-78"/>
            </a:endParaRPr>
          </a:p>
        </p:txBody>
      </p:sp>
      <p:sp>
        <p:nvSpPr>
          <p:cNvPr id="9" name="شكل بيضاوي 8">
            <a:extLst>
              <a:ext uri="{FF2B5EF4-FFF2-40B4-BE49-F238E27FC236}">
                <a16:creationId xmlns:a16="http://schemas.microsoft.com/office/drawing/2014/main" id="{65C26D44-76D4-41A1-B4AA-2196014870BF}"/>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pic>
        <p:nvPicPr>
          <p:cNvPr id="4" name="صورة 3">
            <a:extLst>
              <a:ext uri="{FF2B5EF4-FFF2-40B4-BE49-F238E27FC236}">
                <a16:creationId xmlns:a16="http://schemas.microsoft.com/office/drawing/2014/main" id="{B8A09110-BC14-497E-9723-5A566DA0F2F7}"/>
              </a:ext>
            </a:extLst>
          </p:cNvPr>
          <p:cNvPicPr>
            <a:picLocks noChangeAspect="1"/>
          </p:cNvPicPr>
          <p:nvPr/>
        </p:nvPicPr>
        <p:blipFill rotWithShape="1">
          <a:blip r:embed="rId4"/>
          <a:srcRect r="81667" b="33704"/>
          <a:stretch/>
        </p:blipFill>
        <p:spPr>
          <a:xfrm>
            <a:off x="122583" y="990600"/>
            <a:ext cx="2855843" cy="5809044"/>
          </a:xfrm>
          <a:prstGeom prst="rect">
            <a:avLst/>
          </a:prstGeom>
        </p:spPr>
      </p:pic>
      <p:sp>
        <p:nvSpPr>
          <p:cNvPr id="10" name="مستطيل مستدير الزوايا 6">
            <a:extLst>
              <a:ext uri="{FF2B5EF4-FFF2-40B4-BE49-F238E27FC236}">
                <a16:creationId xmlns:a16="http://schemas.microsoft.com/office/drawing/2014/main" id="{3014556D-5809-46A8-B486-D135F30142C3}"/>
              </a:ext>
            </a:extLst>
          </p:cNvPr>
          <p:cNvSpPr/>
          <p:nvPr/>
        </p:nvSpPr>
        <p:spPr>
          <a:xfrm>
            <a:off x="3362560" y="1905000"/>
            <a:ext cx="5018120" cy="576064"/>
          </a:xfrm>
          <a:prstGeom prst="roundRect">
            <a:avLst/>
          </a:prstGeom>
          <a:solidFill>
            <a:sysClr val="window" lastClr="FFFFFF"/>
          </a:solidFill>
          <a:ln w="15875" cap="flat" cmpd="sng" algn="ctr">
            <a:solidFill>
              <a:srgbClr val="94C600">
                <a:shade val="75000"/>
                <a:satMod val="125000"/>
                <a:lumMod val="75000"/>
              </a:srgbClr>
            </a:solidFill>
            <a:prstDash val="solid"/>
          </a:ln>
          <a:effectLst/>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3200" b="0" i="0" u="none" strike="noStrike" kern="0" cap="none" spc="0" normalizeH="0" baseline="0" noProof="0" dirty="0">
                <a:ln>
                  <a:noFill/>
                </a:ln>
                <a:solidFill>
                  <a:prstClr val="black"/>
                </a:solidFill>
                <a:effectLst/>
                <a:uLnTx/>
                <a:uFillTx/>
                <a:latin typeface="AR CENA" pitchFamily="2" charset="0"/>
                <a:cs typeface="SKR HEAD1" pitchFamily="2" charset="-78"/>
              </a:rPr>
              <a:t>من لوحة المفاتيح اضغط </a:t>
            </a:r>
            <a:r>
              <a:rPr kumimoji="0" lang="en-US" sz="3200" b="0" i="0" u="none" strike="noStrike" kern="0" cap="none" spc="0" normalizeH="0" baseline="0" noProof="0" dirty="0" err="1">
                <a:ln>
                  <a:noFill/>
                </a:ln>
                <a:solidFill>
                  <a:srgbClr val="C00000"/>
                </a:solidFill>
                <a:effectLst/>
                <a:uLnTx/>
                <a:uFillTx/>
                <a:latin typeface="AR CENA" pitchFamily="2" charset="0"/>
                <a:cs typeface="SKR HEAD1" pitchFamily="2" charset="-78"/>
              </a:rPr>
              <a:t>Ctrl+Y</a:t>
            </a:r>
            <a:endParaRPr kumimoji="0" lang="ar-SA" sz="3200" b="0" i="0" u="none" strike="noStrike" kern="0" cap="none" spc="0" normalizeH="0" baseline="0" noProof="0" dirty="0">
              <a:ln>
                <a:noFill/>
              </a:ln>
              <a:solidFill>
                <a:srgbClr val="C00000"/>
              </a:solidFill>
              <a:effectLst/>
              <a:uLnTx/>
              <a:uFillTx/>
              <a:latin typeface="AR CENA" pitchFamily="2" charset="0"/>
              <a:cs typeface="SKR HEAD1" pitchFamily="2" charset="-78"/>
            </a:endParaRPr>
          </a:p>
        </p:txBody>
      </p:sp>
      <p:sp>
        <p:nvSpPr>
          <p:cNvPr id="11" name="مستطيل مستدير الزوايا 7">
            <a:extLst>
              <a:ext uri="{FF2B5EF4-FFF2-40B4-BE49-F238E27FC236}">
                <a16:creationId xmlns:a16="http://schemas.microsoft.com/office/drawing/2014/main" id="{85D0B5FF-D968-4FBD-9AA9-77AAC95F5BD3}"/>
              </a:ext>
            </a:extLst>
          </p:cNvPr>
          <p:cNvSpPr/>
          <p:nvPr/>
        </p:nvSpPr>
        <p:spPr>
          <a:xfrm>
            <a:off x="3362559" y="2553072"/>
            <a:ext cx="5018120" cy="576064"/>
          </a:xfrm>
          <a:prstGeom prst="roundRect">
            <a:avLst/>
          </a:prstGeom>
          <a:solidFill>
            <a:sysClr val="window" lastClr="FFFFFF"/>
          </a:solidFill>
          <a:ln w="15875" cap="flat" cmpd="sng" algn="ctr">
            <a:solidFill>
              <a:srgbClr val="94C600">
                <a:shade val="75000"/>
                <a:satMod val="125000"/>
                <a:lumMod val="75000"/>
              </a:srgbClr>
            </a:solidFill>
            <a:prstDash val="solid"/>
          </a:ln>
          <a:effectLst/>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800" i="0" u="none" strike="noStrike" kern="0" cap="none" spc="0" normalizeH="0" baseline="0" noProof="0" dirty="0">
                <a:ln>
                  <a:noFill/>
                </a:ln>
                <a:solidFill>
                  <a:prstClr val="black"/>
                </a:solidFill>
                <a:effectLst/>
                <a:uLnTx/>
                <a:uFillTx/>
                <a:latin typeface="Traditional Arabic" pitchFamily="18" charset="-78"/>
                <a:cs typeface="SKR HEAD1" pitchFamily="2" charset="-78"/>
              </a:rPr>
              <a:t>من قائمة التحرير </a:t>
            </a:r>
            <a:r>
              <a:rPr kumimoji="0" lang="en-US" sz="2800" i="0" u="none" strike="noStrike" kern="0" cap="none" spc="0" normalizeH="0" baseline="0" noProof="0" dirty="0">
                <a:ln>
                  <a:noFill/>
                </a:ln>
                <a:solidFill>
                  <a:prstClr val="black"/>
                </a:solidFill>
                <a:effectLst/>
                <a:uLnTx/>
                <a:uFillTx/>
                <a:latin typeface="Traditional Arabic" pitchFamily="18" charset="-78"/>
                <a:cs typeface="SKR HEAD1" pitchFamily="2" charset="-78"/>
              </a:rPr>
              <a:t>Edit</a:t>
            </a:r>
            <a:r>
              <a:rPr kumimoji="0" lang="ar-SA" sz="2800" i="0" u="none" strike="noStrike" kern="0" cap="none" spc="0" normalizeH="0" baseline="0" noProof="0" dirty="0">
                <a:ln>
                  <a:noFill/>
                </a:ln>
                <a:solidFill>
                  <a:prstClr val="black"/>
                </a:solidFill>
                <a:effectLst/>
                <a:uLnTx/>
                <a:uFillTx/>
                <a:latin typeface="Traditional Arabic" pitchFamily="18" charset="-78"/>
                <a:cs typeface="SKR HEAD1" pitchFamily="2" charset="-78"/>
              </a:rPr>
              <a:t> اختر الأمر </a:t>
            </a:r>
            <a:r>
              <a:rPr kumimoji="0" lang="en-US" sz="2800" i="0" u="none" strike="noStrike" kern="0" cap="none" spc="0" normalizeH="0" baseline="0" noProof="0" dirty="0">
                <a:ln>
                  <a:noFill/>
                </a:ln>
                <a:solidFill>
                  <a:srgbClr val="C00000"/>
                </a:solidFill>
                <a:effectLst/>
                <a:uLnTx/>
                <a:uFillTx/>
                <a:latin typeface="Traditional Arabic" pitchFamily="18" charset="-78"/>
                <a:cs typeface="SKR HEAD1" pitchFamily="2" charset="-78"/>
              </a:rPr>
              <a:t>Redo</a:t>
            </a:r>
            <a:endParaRPr lang="ar-SA" sz="3600" kern="0" dirty="0">
              <a:solidFill>
                <a:srgbClr val="C00000"/>
              </a:solidFill>
              <a:latin typeface="AR CENA" pitchFamily="2" charset="0"/>
              <a:cs typeface="SKR HEAD1" pitchFamily="2" charset="-78"/>
            </a:endParaRPr>
          </a:p>
        </p:txBody>
      </p:sp>
      <p:sp>
        <p:nvSpPr>
          <p:cNvPr id="12" name="مستطيل مستدير الزوايا 8">
            <a:extLst>
              <a:ext uri="{FF2B5EF4-FFF2-40B4-BE49-F238E27FC236}">
                <a16:creationId xmlns:a16="http://schemas.microsoft.com/office/drawing/2014/main" id="{101E1DBF-C755-4618-AE85-C0CC65790F79}"/>
              </a:ext>
            </a:extLst>
          </p:cNvPr>
          <p:cNvSpPr/>
          <p:nvPr/>
        </p:nvSpPr>
        <p:spPr>
          <a:xfrm>
            <a:off x="3362561" y="3201144"/>
            <a:ext cx="5018120" cy="576064"/>
          </a:xfrm>
          <a:prstGeom prst="roundRect">
            <a:avLst/>
          </a:prstGeom>
          <a:solidFill>
            <a:sysClr val="window" lastClr="FFFFFF"/>
          </a:solidFill>
          <a:ln w="15875" cap="flat" cmpd="sng" algn="ctr">
            <a:solidFill>
              <a:srgbClr val="94C600">
                <a:shade val="75000"/>
                <a:satMod val="125000"/>
                <a:lumMod val="75000"/>
              </a:srgbClr>
            </a:solidFill>
            <a:prstDash val="solid"/>
          </a:ln>
          <a:effectLst/>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2800" kern="0" dirty="0">
                <a:solidFill>
                  <a:prstClr val="black"/>
                </a:solidFill>
                <a:latin typeface="AR CENA" pitchFamily="2" charset="0"/>
                <a:cs typeface="SKR HEAD1" pitchFamily="2" charset="-78"/>
              </a:rPr>
              <a:t>من قائمة المحرر اضغط السهم</a:t>
            </a:r>
          </a:p>
        </p:txBody>
      </p:sp>
      <p:sp>
        <p:nvSpPr>
          <p:cNvPr id="19" name="مستطيل 18">
            <a:extLst>
              <a:ext uri="{FF2B5EF4-FFF2-40B4-BE49-F238E27FC236}">
                <a16:creationId xmlns:a16="http://schemas.microsoft.com/office/drawing/2014/main" id="{E22853E9-0CF2-42E6-ABB3-F22F379A820D}"/>
              </a:ext>
            </a:extLst>
          </p:cNvPr>
          <p:cNvSpPr/>
          <p:nvPr/>
        </p:nvSpPr>
        <p:spPr>
          <a:xfrm>
            <a:off x="152400" y="1371600"/>
            <a:ext cx="2667000" cy="3048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2050" name="Picture 2" descr="صورة ذات صلة">
            <a:extLst>
              <a:ext uri="{FF2B5EF4-FFF2-40B4-BE49-F238E27FC236}">
                <a16:creationId xmlns:a16="http://schemas.microsoft.com/office/drawing/2014/main" id="{9306F9DA-E410-456C-BBD8-CA1E4455A5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9185" y="3569124"/>
            <a:ext cx="1524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058CC5E2-4AD8-4260-892B-892F4C33676A}"/>
              </a:ext>
            </a:extLst>
          </p:cNvPr>
          <p:cNvPicPr>
            <a:picLocks noChangeAspect="1"/>
          </p:cNvPicPr>
          <p:nvPr/>
        </p:nvPicPr>
        <p:blipFill>
          <a:blip r:embed="rId6"/>
          <a:stretch>
            <a:fillRect/>
          </a:stretch>
        </p:blipFill>
        <p:spPr>
          <a:xfrm>
            <a:off x="3104606" y="5076559"/>
            <a:ext cx="5534025" cy="504825"/>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87751553"/>
      </p:ext>
    </p:extLst>
  </p:cSld>
  <p:clrMapOvr>
    <a:overrideClrMapping bg1="lt1" tx1="dk1" bg2="lt2" tx2="dk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447800" y="152400"/>
            <a:ext cx="6172200" cy="762000"/>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sz="3600" dirty="0">
                <a:solidFill>
                  <a:schemeClr val="dk1"/>
                </a:solidFill>
                <a:latin typeface="Traditional Arabic" pitchFamily="18" charset="-78"/>
                <a:cs typeface="SKR HEAD1" pitchFamily="2" charset="-78"/>
              </a:rPr>
              <a:t>محرر كامتيجا </a:t>
            </a:r>
            <a:r>
              <a:rPr lang="en-US" sz="3600" dirty="0">
                <a:solidFill>
                  <a:schemeClr val="dk1"/>
                </a:solidFill>
                <a:latin typeface="Traditional Arabic" pitchFamily="18" charset="-78"/>
                <a:cs typeface="SKR HEAD1" pitchFamily="2" charset="-78"/>
              </a:rPr>
              <a:t>Trim</a:t>
            </a:r>
            <a:endParaRPr lang="ar-SA" sz="3600" dirty="0">
              <a:solidFill>
                <a:schemeClr val="dk1"/>
              </a:solidFill>
              <a:latin typeface="Traditional Arabic" pitchFamily="18" charset="-78"/>
              <a:cs typeface="SKR HEAD1" pitchFamily="2" charset="-78"/>
            </a:endParaRPr>
          </a:p>
        </p:txBody>
      </p:sp>
      <p:pic>
        <p:nvPicPr>
          <p:cNvPr id="2" name="صورة 1">
            <a:extLst>
              <a:ext uri="{FF2B5EF4-FFF2-40B4-BE49-F238E27FC236}">
                <a16:creationId xmlns:a16="http://schemas.microsoft.com/office/drawing/2014/main" id="{3E58C3CA-5292-411D-8781-D528EB705CDC}"/>
              </a:ext>
            </a:extLst>
          </p:cNvPr>
          <p:cNvPicPr>
            <a:picLocks noChangeAspect="1"/>
          </p:cNvPicPr>
          <p:nvPr/>
        </p:nvPicPr>
        <p:blipFill>
          <a:blip r:embed="rId4"/>
          <a:stretch>
            <a:fillRect/>
          </a:stretch>
        </p:blipFill>
        <p:spPr>
          <a:xfrm>
            <a:off x="304800" y="1295400"/>
            <a:ext cx="1990725" cy="6762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صورة 2">
            <a:extLst>
              <a:ext uri="{FF2B5EF4-FFF2-40B4-BE49-F238E27FC236}">
                <a16:creationId xmlns:a16="http://schemas.microsoft.com/office/drawing/2014/main" id="{22D813D4-5133-481D-81FD-A616DE6678D0}"/>
              </a:ext>
            </a:extLst>
          </p:cNvPr>
          <p:cNvPicPr>
            <a:picLocks noChangeAspect="1"/>
          </p:cNvPicPr>
          <p:nvPr/>
        </p:nvPicPr>
        <p:blipFill>
          <a:blip r:embed="rId5"/>
          <a:stretch>
            <a:fillRect/>
          </a:stretch>
        </p:blipFill>
        <p:spPr>
          <a:xfrm>
            <a:off x="381000" y="2124075"/>
            <a:ext cx="7800975" cy="4581525"/>
          </a:xfrm>
          <a:prstGeom prst="rect">
            <a:avLst/>
          </a:prstGeom>
        </p:spPr>
      </p:pic>
      <p:sp>
        <p:nvSpPr>
          <p:cNvPr id="9" name="شكل بيضاوي 8">
            <a:extLst>
              <a:ext uri="{FF2B5EF4-FFF2-40B4-BE49-F238E27FC236}">
                <a16:creationId xmlns:a16="http://schemas.microsoft.com/office/drawing/2014/main" id="{65C26D44-76D4-41A1-B4AA-2196014870BF}"/>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
        <p:nvSpPr>
          <p:cNvPr id="6" name="مستطيل مستدير الزوايا 6">
            <a:extLst>
              <a:ext uri="{FF2B5EF4-FFF2-40B4-BE49-F238E27FC236}">
                <a16:creationId xmlns:a16="http://schemas.microsoft.com/office/drawing/2014/main" id="{8BE86ABF-9B6E-45B6-8785-5C0C2F86A387}"/>
              </a:ext>
            </a:extLst>
          </p:cNvPr>
          <p:cNvSpPr/>
          <p:nvPr/>
        </p:nvSpPr>
        <p:spPr>
          <a:xfrm>
            <a:off x="2895600" y="1261437"/>
            <a:ext cx="5257800" cy="576064"/>
          </a:xfrm>
          <a:prstGeom prst="roundRect">
            <a:avLst/>
          </a:prstGeom>
          <a:solidFill>
            <a:sysClr val="window" lastClr="FFFFFF"/>
          </a:solidFill>
          <a:ln w="15875" cap="flat" cmpd="sng" algn="ctr">
            <a:solidFill>
              <a:srgbClr val="94C600">
                <a:shade val="75000"/>
                <a:satMod val="125000"/>
                <a:lumMod val="75000"/>
              </a:srgbClr>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200" b="0" i="0" u="none" strike="noStrike" kern="0" cap="none" spc="0" normalizeH="0" baseline="0" noProof="0" dirty="0">
                <a:ln>
                  <a:noFill/>
                </a:ln>
                <a:solidFill>
                  <a:prstClr val="black"/>
                </a:solidFill>
                <a:effectLst/>
                <a:uLnTx/>
                <a:uFillTx/>
                <a:latin typeface="AR CENA" pitchFamily="2" charset="0"/>
                <a:cs typeface="SKR HEAD1" pitchFamily="2" charset="-78"/>
              </a:rPr>
              <a:t>لإخفاء جزء من أحد الوسائط على خط الزمن</a:t>
            </a:r>
          </a:p>
        </p:txBody>
      </p:sp>
      <p:sp>
        <p:nvSpPr>
          <p:cNvPr id="7" name="مستطيل مستدير الزوايا 13">
            <a:extLst>
              <a:ext uri="{FF2B5EF4-FFF2-40B4-BE49-F238E27FC236}">
                <a16:creationId xmlns:a16="http://schemas.microsoft.com/office/drawing/2014/main" id="{8CCE0A87-DC83-437A-A6F6-5A16C38239F0}"/>
              </a:ext>
            </a:extLst>
          </p:cNvPr>
          <p:cNvSpPr/>
          <p:nvPr/>
        </p:nvSpPr>
        <p:spPr>
          <a:xfrm>
            <a:off x="4343400" y="3276600"/>
            <a:ext cx="2895600" cy="1428546"/>
          </a:xfrm>
          <a:prstGeom prst="wedgeEllipseCallout">
            <a:avLst>
              <a:gd name="adj1" fmla="val -32103"/>
              <a:gd name="adj2" fmla="val 52988"/>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kern="0" dirty="0">
                <a:solidFill>
                  <a:prstClr val="black"/>
                </a:solidFill>
                <a:latin typeface="Traditional Arabic" pitchFamily="18" charset="-78"/>
                <a:cs typeface="SKR HEAD1" pitchFamily="2" charset="-78"/>
              </a:rPr>
              <a:t>نستخدم مشيرة الفأرة و نسحب حتى الحد المطلوب</a:t>
            </a:r>
            <a:endParaRPr lang="ar-SA" sz="1400" kern="0" dirty="0">
              <a:solidFill>
                <a:srgbClr val="C00000"/>
              </a:solidFill>
              <a:latin typeface="AR CENA" pitchFamily="2" charset="0"/>
              <a:cs typeface="SKR HEAD1" pitchFamily="2" charset="-78"/>
            </a:endParaRPr>
          </a:p>
        </p:txBody>
      </p:sp>
    </p:spTree>
    <p:extLst>
      <p:ext uri="{BB962C8B-B14F-4D97-AF65-F5344CB8AC3E}">
        <p14:creationId xmlns:p14="http://schemas.microsoft.com/office/powerpoint/2010/main" val="3982809093"/>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وان 1"/>
          <p:cNvSpPr>
            <a:spLocks noGrp="1"/>
          </p:cNvSpPr>
          <p:nvPr>
            <p:ph type="title"/>
          </p:nvPr>
        </p:nvSpPr>
        <p:spPr>
          <a:xfrm>
            <a:off x="697733" y="971550"/>
            <a:ext cx="7772400" cy="1257300"/>
          </a:xfrm>
          <a:prstGeom prst="round2DiagRect">
            <a:avLst/>
          </a:prstGeom>
        </p:spPr>
        <p:style>
          <a:lnRef idx="2">
            <a:schemeClr val="accent1"/>
          </a:lnRef>
          <a:fillRef idx="1">
            <a:schemeClr val="lt1"/>
          </a:fillRef>
          <a:effectRef idx="0">
            <a:schemeClr val="accent1"/>
          </a:effectRef>
          <a:fontRef idx="minor">
            <a:schemeClr val="dk1"/>
          </a:fontRef>
        </p:style>
        <p:txBody>
          <a:bodyPr rtlCol="1" anchor="ctr"/>
          <a:lstStyle/>
          <a:p>
            <a:pPr algn="ctr">
              <a:spcBef>
                <a:spcPts val="0"/>
              </a:spcBef>
            </a:pPr>
            <a:r>
              <a:rPr lang="ar-SA" sz="2800" b="1" dirty="0">
                <a:solidFill>
                  <a:prstClr val="black"/>
                </a:solidFill>
                <a:latin typeface="Traditional Arabic" panose="02020603050405020304" pitchFamily="18" charset="-78"/>
                <a:ea typeface="BoutrosART" panose="020A0503020102020204" pitchFamily="18" charset="-78"/>
                <a:cs typeface="Traditional Arabic" panose="02020603050405020304" pitchFamily="18" charset="-78"/>
              </a:rPr>
              <a:t>ما هي المشكلات التعليمية التي يمكن </a:t>
            </a:r>
            <a:r>
              <a:rPr lang="ar-SA" sz="2800" b="1" dirty="0" err="1">
                <a:solidFill>
                  <a:prstClr val="black"/>
                </a:solidFill>
                <a:latin typeface="Traditional Arabic" panose="02020603050405020304" pitchFamily="18" charset="-78"/>
                <a:ea typeface="BoutrosART" panose="020A0503020102020204" pitchFamily="18" charset="-78"/>
                <a:cs typeface="Traditional Arabic" panose="02020603050405020304" pitchFamily="18" charset="-78"/>
              </a:rPr>
              <a:t>لكامتيجا</a:t>
            </a:r>
            <a:r>
              <a:rPr lang="ar-SA" sz="2800" b="1" dirty="0">
                <a:solidFill>
                  <a:prstClr val="black"/>
                </a:solidFill>
                <a:latin typeface="Traditional Arabic" panose="02020603050405020304" pitchFamily="18" charset="-78"/>
                <a:ea typeface="BoutrosART" panose="020A0503020102020204" pitchFamily="18" charset="-78"/>
                <a:cs typeface="Traditional Arabic" panose="02020603050405020304" pitchFamily="18" charset="-78"/>
              </a:rPr>
              <a:t> ستوديو أن يحلها؟</a:t>
            </a:r>
          </a:p>
        </p:txBody>
      </p:sp>
      <p:sp>
        <p:nvSpPr>
          <p:cNvPr id="6" name="شكل بيضاوي 5">
            <a:extLst>
              <a:ext uri="{FF2B5EF4-FFF2-40B4-BE49-F238E27FC236}">
                <a16:creationId xmlns:a16="http://schemas.microsoft.com/office/drawing/2014/main" id="{6D216EC9-E034-4805-BE0F-B411B5F7B2F7}"/>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
        <p:nvSpPr>
          <p:cNvPr id="7" name="مستطيل: زوايا مستديرة 6">
            <a:extLst>
              <a:ext uri="{FF2B5EF4-FFF2-40B4-BE49-F238E27FC236}">
                <a16:creationId xmlns:a16="http://schemas.microsoft.com/office/drawing/2014/main" id="{264E8147-556D-4982-A8AC-5DFC06B027AB}"/>
              </a:ext>
            </a:extLst>
          </p:cNvPr>
          <p:cNvSpPr/>
          <p:nvPr/>
        </p:nvSpPr>
        <p:spPr>
          <a:xfrm>
            <a:off x="4953000" y="457200"/>
            <a:ext cx="3309942" cy="642942"/>
          </a:xfrm>
          <a:prstGeom prst="roundRect">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0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فكر و في نهاية جلسة اليوم أجب!</a:t>
            </a:r>
          </a:p>
        </p:txBody>
      </p:sp>
      <p:pic>
        <p:nvPicPr>
          <p:cNvPr id="3074" name="Picture 2" descr="نتيجة بحث الصور عن ‪educational problems‬‏">
            <a:extLst>
              <a:ext uri="{FF2B5EF4-FFF2-40B4-BE49-F238E27FC236}">
                <a16:creationId xmlns:a16="http://schemas.microsoft.com/office/drawing/2014/main" id="{047A98E1-C2A4-487A-A061-187568DC917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2438400"/>
            <a:ext cx="5410200" cy="360773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429700"/>
      </p:ext>
    </p:extLst>
  </p:cSld>
  <p:clrMapOvr>
    <a:overrideClrMapping bg1="lt1" tx1="dk1" bg2="lt2" tx2="dk2" accent1="accent1" accent2="accent2" accent3="accent3" accent4="accent4" accent5="accent5" accent6="accent6" hlink="hlink" folHlink="folHlink"/>
  </p:clrMapOvr>
</p:sld>
</file>

<file path=ppt/slides/slide8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995338" y="152400"/>
            <a:ext cx="7077124" cy="762000"/>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sz="3600" dirty="0">
                <a:latin typeface="Traditional Arabic" pitchFamily="18" charset="-78"/>
                <a:cs typeface="SKR HEAD1" pitchFamily="2" charset="-78"/>
              </a:rPr>
              <a:t>محرر كامتيجا تمديد مقطع </a:t>
            </a:r>
            <a:r>
              <a:rPr lang="en-US" sz="3600" dirty="0"/>
              <a:t>Extend Frame</a:t>
            </a:r>
            <a:endParaRPr lang="ar-SA" sz="3600" dirty="0">
              <a:solidFill>
                <a:schemeClr val="dk1"/>
              </a:solidFill>
              <a:latin typeface="Traditional Arabic" pitchFamily="18" charset="-78"/>
              <a:cs typeface="SKR HEAD1" pitchFamily="2" charset="-78"/>
            </a:endParaRPr>
          </a:p>
        </p:txBody>
      </p:sp>
      <p:pic>
        <p:nvPicPr>
          <p:cNvPr id="2" name="صورة 1">
            <a:extLst>
              <a:ext uri="{FF2B5EF4-FFF2-40B4-BE49-F238E27FC236}">
                <a16:creationId xmlns:a16="http://schemas.microsoft.com/office/drawing/2014/main" id="{71641E33-47EA-46E9-A85A-EAFDD41FF2C4}"/>
              </a:ext>
            </a:extLst>
          </p:cNvPr>
          <p:cNvPicPr>
            <a:picLocks noChangeAspect="1"/>
          </p:cNvPicPr>
          <p:nvPr/>
        </p:nvPicPr>
        <p:blipFill>
          <a:blip r:embed="rId4"/>
          <a:stretch>
            <a:fillRect/>
          </a:stretch>
        </p:blipFill>
        <p:spPr>
          <a:xfrm>
            <a:off x="381000" y="2057400"/>
            <a:ext cx="7658100" cy="4267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شكل بيضاوي 4">
            <a:extLst>
              <a:ext uri="{FF2B5EF4-FFF2-40B4-BE49-F238E27FC236}">
                <a16:creationId xmlns:a16="http://schemas.microsoft.com/office/drawing/2014/main" id="{0204AB38-428D-4FFE-BA65-8943DC7F51B3}"/>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
        <p:nvSpPr>
          <p:cNvPr id="6" name="مستطيل مستدير الزوايا 6">
            <a:extLst>
              <a:ext uri="{FF2B5EF4-FFF2-40B4-BE49-F238E27FC236}">
                <a16:creationId xmlns:a16="http://schemas.microsoft.com/office/drawing/2014/main" id="{48CFD3BD-F366-455B-855D-9ABED4E01C58}"/>
              </a:ext>
            </a:extLst>
          </p:cNvPr>
          <p:cNvSpPr/>
          <p:nvPr/>
        </p:nvSpPr>
        <p:spPr>
          <a:xfrm>
            <a:off x="914400" y="1197868"/>
            <a:ext cx="6705600" cy="576064"/>
          </a:xfrm>
          <a:prstGeom prst="roundRect">
            <a:avLst/>
          </a:prstGeom>
          <a:solidFill>
            <a:sysClr val="window" lastClr="FFFFFF"/>
          </a:solidFill>
          <a:ln w="15875" cap="flat" cmpd="sng" algn="ctr">
            <a:solidFill>
              <a:srgbClr val="94C600">
                <a:shade val="75000"/>
                <a:satMod val="125000"/>
                <a:lumMod val="75000"/>
              </a:srgbClr>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200" b="0" i="0" u="none" strike="noStrike" kern="0" cap="none" spc="0" normalizeH="0" baseline="0" noProof="0" dirty="0">
                <a:ln>
                  <a:noFill/>
                </a:ln>
                <a:solidFill>
                  <a:prstClr val="black"/>
                </a:solidFill>
                <a:effectLst/>
                <a:uLnTx/>
                <a:uFillTx/>
                <a:latin typeface="AR CENA" pitchFamily="2" charset="0"/>
                <a:cs typeface="SKR HEAD1" pitchFamily="2" charset="-78"/>
              </a:rPr>
              <a:t>لإعادة إظهار جزء من أحد الوسائط على خط الزمن</a:t>
            </a:r>
          </a:p>
        </p:txBody>
      </p:sp>
    </p:spTree>
    <p:extLst>
      <p:ext uri="{BB962C8B-B14F-4D97-AF65-F5344CB8AC3E}">
        <p14:creationId xmlns:p14="http://schemas.microsoft.com/office/powerpoint/2010/main" val="222372974"/>
      </p:ext>
    </p:extLst>
  </p:cSld>
  <p:clrMapOvr>
    <a:overrideClrMapping bg1="lt1" tx1="dk1" bg2="lt2" tx2="dk2" accent1="accent1" accent2="accent2" accent3="accent3" accent4="accent4" accent5="accent5" accent6="accent6" hlink="hlink" folHlink="folHlink"/>
  </p:clrMapOvr>
</p:sld>
</file>

<file path=ppt/slides/slide8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066800" y="152400"/>
            <a:ext cx="6934200" cy="762000"/>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sz="3600" dirty="0">
                <a:solidFill>
                  <a:schemeClr val="dk1"/>
                </a:solidFill>
                <a:latin typeface="Traditional Arabic" pitchFamily="18" charset="-78"/>
                <a:cs typeface="SKR HEAD1" pitchFamily="2" charset="-78"/>
              </a:rPr>
              <a:t>محرر كامتيجا تمديد مقطع </a:t>
            </a:r>
            <a:r>
              <a:rPr lang="en-US" dirty="0"/>
              <a:t>Extend Frame</a:t>
            </a:r>
            <a:endParaRPr lang="ar-SA" sz="3600" dirty="0">
              <a:solidFill>
                <a:schemeClr val="dk1"/>
              </a:solidFill>
              <a:latin typeface="Traditional Arabic" pitchFamily="18" charset="-78"/>
              <a:cs typeface="SKR HEAD1" pitchFamily="2" charset="-78"/>
            </a:endParaRPr>
          </a:p>
        </p:txBody>
      </p:sp>
      <p:pic>
        <p:nvPicPr>
          <p:cNvPr id="3" name="صورة 2">
            <a:extLst>
              <a:ext uri="{FF2B5EF4-FFF2-40B4-BE49-F238E27FC236}">
                <a16:creationId xmlns:a16="http://schemas.microsoft.com/office/drawing/2014/main" id="{8D43CD98-FA3D-4240-91AB-4228EAE71EB3}"/>
              </a:ext>
            </a:extLst>
          </p:cNvPr>
          <p:cNvPicPr>
            <a:picLocks noChangeAspect="1"/>
          </p:cNvPicPr>
          <p:nvPr/>
        </p:nvPicPr>
        <p:blipFill rotWithShape="1">
          <a:blip r:embed="rId4"/>
          <a:srcRect l="8333" t="36666" r="68334"/>
          <a:stretch/>
        </p:blipFill>
        <p:spPr>
          <a:xfrm>
            <a:off x="228600" y="1137409"/>
            <a:ext cx="3733800" cy="5700713"/>
          </a:xfrm>
          <a:prstGeom prst="rect">
            <a:avLst/>
          </a:prstGeom>
        </p:spPr>
      </p:pic>
      <p:sp>
        <p:nvSpPr>
          <p:cNvPr id="5" name="مستطيل 4">
            <a:extLst>
              <a:ext uri="{FF2B5EF4-FFF2-40B4-BE49-F238E27FC236}">
                <a16:creationId xmlns:a16="http://schemas.microsoft.com/office/drawing/2014/main" id="{E3F29D5B-0069-43CA-A768-07003A831FFD}"/>
              </a:ext>
            </a:extLst>
          </p:cNvPr>
          <p:cNvSpPr/>
          <p:nvPr/>
        </p:nvSpPr>
        <p:spPr>
          <a:xfrm>
            <a:off x="1066800" y="4724400"/>
            <a:ext cx="2667000" cy="2286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entury Schoolbook"/>
              <a:ea typeface="+mn-ea"/>
              <a:cs typeface="Times New Roman" panose="02020603050405020304" pitchFamily="18" charset="0"/>
            </a:endParaRPr>
          </a:p>
        </p:txBody>
      </p:sp>
      <p:sp>
        <p:nvSpPr>
          <p:cNvPr id="6" name="شكل بيضاوي 5">
            <a:extLst>
              <a:ext uri="{FF2B5EF4-FFF2-40B4-BE49-F238E27FC236}">
                <a16:creationId xmlns:a16="http://schemas.microsoft.com/office/drawing/2014/main" id="{C2155513-5A31-4D56-9515-B46CBFE86679}"/>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
        <p:nvSpPr>
          <p:cNvPr id="7" name="مستطيل مستدير الزوايا 13">
            <a:extLst>
              <a:ext uri="{FF2B5EF4-FFF2-40B4-BE49-F238E27FC236}">
                <a16:creationId xmlns:a16="http://schemas.microsoft.com/office/drawing/2014/main" id="{7A99D2F6-205F-411D-A515-EC12D263F2E7}"/>
              </a:ext>
            </a:extLst>
          </p:cNvPr>
          <p:cNvSpPr/>
          <p:nvPr/>
        </p:nvSpPr>
        <p:spPr>
          <a:xfrm>
            <a:off x="4112431" y="3810001"/>
            <a:ext cx="3810000" cy="1733346"/>
          </a:xfrm>
          <a:prstGeom prst="wedgeEllipseCallout">
            <a:avLst>
              <a:gd name="adj1" fmla="val -56155"/>
              <a:gd name="adj2" fmla="val 6733"/>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400" b="0" i="0" u="none" strike="noStrike" kern="0" cap="none" spc="0" normalizeH="0" baseline="0" noProof="0" dirty="0">
                <a:ln>
                  <a:noFill/>
                </a:ln>
                <a:solidFill>
                  <a:prstClr val="black"/>
                </a:solidFill>
                <a:effectLst/>
                <a:uLnTx/>
                <a:uFillTx/>
                <a:latin typeface="Traditional Arabic" pitchFamily="18" charset="-78"/>
                <a:ea typeface="+mn-ea"/>
                <a:cs typeface="SKR HEAD1" pitchFamily="2" charset="-78"/>
              </a:rPr>
              <a:t>اضغط زر الفأرة الأيمن ثم اختر </a:t>
            </a:r>
            <a:r>
              <a:rPr kumimoji="0" lang="en-US" sz="2400" b="0" i="0" u="none" strike="noStrike" kern="0" cap="none" spc="0" normalizeH="0" baseline="0" noProof="0" dirty="0">
                <a:ln>
                  <a:noFill/>
                </a:ln>
                <a:solidFill>
                  <a:prstClr val="black"/>
                </a:solidFill>
                <a:effectLst/>
                <a:uLnTx/>
                <a:uFillTx/>
                <a:latin typeface="Traditional Arabic" pitchFamily="18" charset="-78"/>
                <a:ea typeface="+mn-ea"/>
                <a:cs typeface="SKR HEAD1" pitchFamily="2" charset="-78"/>
              </a:rPr>
              <a:t>Extend Frame</a:t>
            </a:r>
            <a:r>
              <a:rPr kumimoji="0" lang="ar-SA" sz="2400" b="0" i="0" u="none" strike="noStrike" kern="0" cap="none" spc="0" normalizeH="0" baseline="0" noProof="0" dirty="0">
                <a:ln>
                  <a:noFill/>
                </a:ln>
                <a:solidFill>
                  <a:prstClr val="black"/>
                </a:solidFill>
                <a:effectLst/>
                <a:uLnTx/>
                <a:uFillTx/>
                <a:latin typeface="Traditional Arabic" pitchFamily="18" charset="-78"/>
                <a:ea typeface="+mn-ea"/>
                <a:cs typeface="SKR HEAD1" pitchFamily="2" charset="-78"/>
              </a:rPr>
              <a:t>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400" b="0" i="0" u="none" strike="noStrike" kern="0" cap="none" spc="0" normalizeH="0" baseline="0" noProof="0" dirty="0">
                <a:ln>
                  <a:noFill/>
                </a:ln>
                <a:solidFill>
                  <a:prstClr val="black"/>
                </a:solidFill>
                <a:effectLst/>
                <a:uLnTx/>
                <a:uFillTx/>
                <a:latin typeface="Traditional Arabic" pitchFamily="18" charset="-78"/>
                <a:ea typeface="+mn-ea"/>
                <a:cs typeface="SKR HEAD1" pitchFamily="2" charset="-78"/>
              </a:rPr>
              <a:t>أو اضغط الاختصار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C00000"/>
                </a:solidFill>
                <a:effectLst/>
                <a:uLnTx/>
                <a:uFillTx/>
                <a:latin typeface="Traditional Arabic" pitchFamily="18" charset="-78"/>
                <a:ea typeface="+mn-ea"/>
                <a:cs typeface="SKR HEAD1" pitchFamily="2" charset="-78"/>
              </a:rPr>
              <a:t>Shift+E</a:t>
            </a:r>
            <a:endParaRPr kumimoji="0" lang="ar-SA" sz="1400" b="1" i="0" u="none" strike="noStrike" kern="0" cap="none" spc="0" normalizeH="0" baseline="0" noProof="0" dirty="0">
              <a:ln>
                <a:noFill/>
              </a:ln>
              <a:solidFill>
                <a:srgbClr val="C00000"/>
              </a:solidFill>
              <a:effectLst/>
              <a:uLnTx/>
              <a:uFillTx/>
              <a:latin typeface="AR CENA" pitchFamily="2" charset="0"/>
              <a:ea typeface="+mn-ea"/>
              <a:cs typeface="SKR HEAD1" pitchFamily="2" charset="-78"/>
            </a:endParaRPr>
          </a:p>
        </p:txBody>
      </p:sp>
    </p:spTree>
    <p:extLst>
      <p:ext uri="{BB962C8B-B14F-4D97-AF65-F5344CB8AC3E}">
        <p14:creationId xmlns:p14="http://schemas.microsoft.com/office/powerpoint/2010/main" val="1888235758"/>
      </p:ext>
    </p:extLst>
  </p:cSld>
  <p:clrMapOvr>
    <a:overrideClrMapping bg1="lt1" tx1="dk1" bg2="lt2" tx2="dk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447800" y="152400"/>
            <a:ext cx="6172200" cy="762000"/>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sz="3600" dirty="0">
                <a:solidFill>
                  <a:schemeClr val="dk1"/>
                </a:solidFill>
                <a:latin typeface="Traditional Arabic" pitchFamily="18" charset="-78"/>
                <a:cs typeface="SKR HEAD1" pitchFamily="2" charset="-78"/>
              </a:rPr>
              <a:t>محرر كامتيجا </a:t>
            </a:r>
            <a:r>
              <a:rPr lang="en-US" sz="3600" dirty="0">
                <a:solidFill>
                  <a:schemeClr val="dk1"/>
                </a:solidFill>
                <a:latin typeface="Traditional Arabic" pitchFamily="18" charset="-78"/>
                <a:cs typeface="SKR HEAD1" pitchFamily="2" charset="-78"/>
              </a:rPr>
              <a:t> Split</a:t>
            </a:r>
            <a:endParaRPr lang="ar-SA" sz="3600" dirty="0">
              <a:solidFill>
                <a:schemeClr val="dk1"/>
              </a:solidFill>
              <a:latin typeface="Traditional Arabic" pitchFamily="18" charset="-78"/>
              <a:cs typeface="SKR HEAD1" pitchFamily="2" charset="-78"/>
            </a:endParaRPr>
          </a:p>
        </p:txBody>
      </p:sp>
      <p:pic>
        <p:nvPicPr>
          <p:cNvPr id="4" name="صورة 3">
            <a:extLst>
              <a:ext uri="{FF2B5EF4-FFF2-40B4-BE49-F238E27FC236}">
                <a16:creationId xmlns:a16="http://schemas.microsoft.com/office/drawing/2014/main" id="{0B3EE0B8-D23C-4312-9E35-51A5DD712170}"/>
              </a:ext>
            </a:extLst>
          </p:cNvPr>
          <p:cNvPicPr>
            <a:picLocks noChangeAspect="1"/>
          </p:cNvPicPr>
          <p:nvPr/>
        </p:nvPicPr>
        <p:blipFill>
          <a:blip r:embed="rId4"/>
          <a:stretch>
            <a:fillRect/>
          </a:stretch>
        </p:blipFill>
        <p:spPr>
          <a:xfrm>
            <a:off x="381000" y="1066800"/>
            <a:ext cx="2085975" cy="1028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صورة 4">
            <a:extLst>
              <a:ext uri="{FF2B5EF4-FFF2-40B4-BE49-F238E27FC236}">
                <a16:creationId xmlns:a16="http://schemas.microsoft.com/office/drawing/2014/main" id="{314D7195-EB2E-4CF6-ABE5-EFDFCEB6B371}"/>
              </a:ext>
            </a:extLst>
          </p:cNvPr>
          <p:cNvPicPr>
            <a:picLocks noChangeAspect="1"/>
          </p:cNvPicPr>
          <p:nvPr/>
        </p:nvPicPr>
        <p:blipFill>
          <a:blip r:embed="rId5"/>
          <a:stretch>
            <a:fillRect/>
          </a:stretch>
        </p:blipFill>
        <p:spPr>
          <a:xfrm>
            <a:off x="152400" y="2271091"/>
            <a:ext cx="7867650" cy="4495800"/>
          </a:xfrm>
          <a:prstGeom prst="rect">
            <a:avLst/>
          </a:prstGeom>
        </p:spPr>
      </p:pic>
      <p:sp>
        <p:nvSpPr>
          <p:cNvPr id="7" name="شكل بيضاوي 6">
            <a:extLst>
              <a:ext uri="{FF2B5EF4-FFF2-40B4-BE49-F238E27FC236}">
                <a16:creationId xmlns:a16="http://schemas.microsoft.com/office/drawing/2014/main" id="{A1F95583-2635-4831-AE92-ADB26C2FE573}"/>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
        <p:nvSpPr>
          <p:cNvPr id="6" name="مستطيل مستدير الزوايا 6">
            <a:extLst>
              <a:ext uri="{FF2B5EF4-FFF2-40B4-BE49-F238E27FC236}">
                <a16:creationId xmlns:a16="http://schemas.microsoft.com/office/drawing/2014/main" id="{B0314DD8-9A88-4409-9972-D42C4968A648}"/>
              </a:ext>
            </a:extLst>
          </p:cNvPr>
          <p:cNvSpPr/>
          <p:nvPr/>
        </p:nvSpPr>
        <p:spPr>
          <a:xfrm>
            <a:off x="2895600" y="1261437"/>
            <a:ext cx="5257800" cy="576064"/>
          </a:xfrm>
          <a:prstGeom prst="roundRect">
            <a:avLst/>
          </a:prstGeom>
          <a:solidFill>
            <a:sysClr val="window" lastClr="FFFFFF"/>
          </a:solidFill>
          <a:ln w="15875" cap="flat" cmpd="sng" algn="ctr">
            <a:solidFill>
              <a:srgbClr val="94C600">
                <a:shade val="75000"/>
                <a:satMod val="125000"/>
                <a:lumMod val="75000"/>
              </a:srgbClr>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200" b="0" i="0" u="none" strike="noStrike" kern="0" cap="none" spc="0" normalizeH="0" baseline="0" noProof="0" dirty="0">
                <a:ln>
                  <a:noFill/>
                </a:ln>
                <a:solidFill>
                  <a:prstClr val="black"/>
                </a:solidFill>
                <a:effectLst/>
                <a:uLnTx/>
                <a:uFillTx/>
                <a:latin typeface="AR CENA" pitchFamily="2" charset="0"/>
                <a:cs typeface="SKR HEAD1" pitchFamily="2" charset="-78"/>
              </a:rPr>
              <a:t>لتقسيم جزء من أحد الوسائط على خط الزمن</a:t>
            </a:r>
          </a:p>
        </p:txBody>
      </p:sp>
      <p:sp>
        <p:nvSpPr>
          <p:cNvPr id="8" name="مستطيل مستدير الزوايا 13">
            <a:extLst>
              <a:ext uri="{FF2B5EF4-FFF2-40B4-BE49-F238E27FC236}">
                <a16:creationId xmlns:a16="http://schemas.microsoft.com/office/drawing/2014/main" id="{B2172810-6CB9-4F10-80BA-08E5FBCA7DB8}"/>
              </a:ext>
            </a:extLst>
          </p:cNvPr>
          <p:cNvSpPr/>
          <p:nvPr/>
        </p:nvSpPr>
        <p:spPr>
          <a:xfrm>
            <a:off x="3733800" y="3877926"/>
            <a:ext cx="2438400" cy="1718637"/>
          </a:xfrm>
          <a:prstGeom prst="wedgeEllipseCallout">
            <a:avLst>
              <a:gd name="adj1" fmla="val -56069"/>
              <a:gd name="adj2" fmla="val 23557"/>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kern="0" dirty="0">
                <a:solidFill>
                  <a:prstClr val="black"/>
                </a:solidFill>
                <a:latin typeface="Traditional Arabic" pitchFamily="18" charset="-78"/>
                <a:cs typeface="SKR HEAD1" pitchFamily="2" charset="-78"/>
              </a:rPr>
              <a:t>تأكد من وجود رأس القراءة في الموقع المطلوب ثم اضغط الحرف </a:t>
            </a:r>
            <a:r>
              <a:rPr lang="en-US" sz="2400" kern="0" dirty="0">
                <a:solidFill>
                  <a:prstClr val="black"/>
                </a:solidFill>
                <a:latin typeface="Traditional Arabic" pitchFamily="18" charset="-78"/>
                <a:cs typeface="SKR HEAD1" pitchFamily="2" charset="-78"/>
              </a:rPr>
              <a:t>S</a:t>
            </a:r>
            <a:endParaRPr lang="ar-SA" sz="1400" kern="0" dirty="0">
              <a:solidFill>
                <a:srgbClr val="C00000"/>
              </a:solidFill>
              <a:latin typeface="AR CENA" pitchFamily="2" charset="0"/>
              <a:cs typeface="SKR HEAD1" pitchFamily="2" charset="-78"/>
            </a:endParaRPr>
          </a:p>
        </p:txBody>
      </p:sp>
    </p:spTree>
    <p:extLst>
      <p:ext uri="{BB962C8B-B14F-4D97-AF65-F5344CB8AC3E}">
        <p14:creationId xmlns:p14="http://schemas.microsoft.com/office/powerpoint/2010/main" val="4251960387"/>
      </p:ext>
    </p:extLst>
  </p:cSld>
  <p:clrMapOvr>
    <a:overrideClrMapping bg1="lt1" tx1="dk1" bg2="lt2" tx2="dk2" accent1="accent1" accent2="accent2" accent3="accent3" accent4="accent4" accent5="accent5" accent6="accent6" hlink="hlink" folHlink="folHlink"/>
  </p:clrMapOvr>
</p:sld>
</file>

<file path=ppt/slides/slide8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447800" y="152400"/>
            <a:ext cx="6172200" cy="762000"/>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sz="3600" dirty="0">
                <a:solidFill>
                  <a:schemeClr val="dk1"/>
                </a:solidFill>
                <a:latin typeface="Traditional Arabic" pitchFamily="18" charset="-78"/>
                <a:cs typeface="SKR HEAD1" pitchFamily="2" charset="-78"/>
              </a:rPr>
              <a:t>محرر كامتيجا </a:t>
            </a:r>
            <a:r>
              <a:rPr lang="en-US" sz="3600" dirty="0">
                <a:solidFill>
                  <a:schemeClr val="dk1"/>
                </a:solidFill>
                <a:latin typeface="Traditional Arabic" pitchFamily="18" charset="-78"/>
                <a:cs typeface="SKR HEAD1" pitchFamily="2" charset="-78"/>
              </a:rPr>
              <a:t>Ripple Split</a:t>
            </a:r>
            <a:endParaRPr lang="ar-SA" sz="3600" dirty="0">
              <a:solidFill>
                <a:schemeClr val="dk1"/>
              </a:solidFill>
              <a:latin typeface="Traditional Arabic" pitchFamily="18" charset="-78"/>
              <a:cs typeface="SKR HEAD1" pitchFamily="2" charset="-78"/>
            </a:endParaRPr>
          </a:p>
        </p:txBody>
      </p:sp>
      <p:pic>
        <p:nvPicPr>
          <p:cNvPr id="2" name="صورة 1">
            <a:extLst>
              <a:ext uri="{FF2B5EF4-FFF2-40B4-BE49-F238E27FC236}">
                <a16:creationId xmlns:a16="http://schemas.microsoft.com/office/drawing/2014/main" id="{AEBAE2C7-1BA0-43A9-8FA5-56533425BAB7}"/>
              </a:ext>
            </a:extLst>
          </p:cNvPr>
          <p:cNvPicPr>
            <a:picLocks noChangeAspect="1"/>
          </p:cNvPicPr>
          <p:nvPr/>
        </p:nvPicPr>
        <p:blipFill>
          <a:blip r:embed="rId4"/>
          <a:stretch>
            <a:fillRect/>
          </a:stretch>
        </p:blipFill>
        <p:spPr>
          <a:xfrm>
            <a:off x="228600" y="2471530"/>
            <a:ext cx="7486853" cy="4234070"/>
          </a:xfrm>
          <a:prstGeom prst="rect">
            <a:avLst/>
          </a:prstGeom>
        </p:spPr>
      </p:pic>
      <p:pic>
        <p:nvPicPr>
          <p:cNvPr id="3" name="صورة 2">
            <a:extLst>
              <a:ext uri="{FF2B5EF4-FFF2-40B4-BE49-F238E27FC236}">
                <a16:creationId xmlns:a16="http://schemas.microsoft.com/office/drawing/2014/main" id="{AB11478E-6212-4E01-B62D-4F7F01524E9E}"/>
              </a:ext>
            </a:extLst>
          </p:cNvPr>
          <p:cNvPicPr>
            <a:picLocks noChangeAspect="1"/>
          </p:cNvPicPr>
          <p:nvPr/>
        </p:nvPicPr>
        <p:blipFill>
          <a:blip r:embed="rId5"/>
          <a:stretch>
            <a:fillRect/>
          </a:stretch>
        </p:blipFill>
        <p:spPr>
          <a:xfrm>
            <a:off x="228600" y="1295400"/>
            <a:ext cx="3086100" cy="9429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صورة 6">
            <a:extLst>
              <a:ext uri="{FF2B5EF4-FFF2-40B4-BE49-F238E27FC236}">
                <a16:creationId xmlns:a16="http://schemas.microsoft.com/office/drawing/2014/main" id="{01A70978-C0B3-4422-9871-4B609D6610AE}"/>
              </a:ext>
            </a:extLst>
          </p:cNvPr>
          <p:cNvPicPr>
            <a:picLocks noChangeAspect="1"/>
          </p:cNvPicPr>
          <p:nvPr/>
        </p:nvPicPr>
        <p:blipFill>
          <a:blip r:embed="rId6"/>
          <a:stretch>
            <a:fillRect/>
          </a:stretch>
        </p:blipFill>
        <p:spPr>
          <a:xfrm>
            <a:off x="7649817" y="3057214"/>
            <a:ext cx="1047547" cy="394977"/>
          </a:xfrm>
          <a:prstGeom prst="rect">
            <a:avLst/>
          </a:prstGeom>
        </p:spPr>
      </p:pic>
      <p:sp>
        <p:nvSpPr>
          <p:cNvPr id="8" name="شكل بيضاوي 7">
            <a:extLst>
              <a:ext uri="{FF2B5EF4-FFF2-40B4-BE49-F238E27FC236}">
                <a16:creationId xmlns:a16="http://schemas.microsoft.com/office/drawing/2014/main" id="{84029637-A088-42ED-9D3B-55820D5EC746}"/>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
        <p:nvSpPr>
          <p:cNvPr id="9" name="مستطيل مستدير الزوايا 6">
            <a:extLst>
              <a:ext uri="{FF2B5EF4-FFF2-40B4-BE49-F238E27FC236}">
                <a16:creationId xmlns:a16="http://schemas.microsoft.com/office/drawing/2014/main" id="{41F663C1-8991-47E0-9E84-7ECE110DE546}"/>
              </a:ext>
            </a:extLst>
          </p:cNvPr>
          <p:cNvSpPr/>
          <p:nvPr/>
        </p:nvSpPr>
        <p:spPr>
          <a:xfrm>
            <a:off x="3457604" y="1462406"/>
            <a:ext cx="5257800" cy="576064"/>
          </a:xfrm>
          <a:prstGeom prst="roundRect">
            <a:avLst/>
          </a:prstGeom>
          <a:solidFill>
            <a:sysClr val="window" lastClr="FFFFFF"/>
          </a:solidFill>
          <a:ln w="15875" cap="flat" cmpd="sng" algn="ctr">
            <a:solidFill>
              <a:srgbClr val="94C600">
                <a:shade val="75000"/>
                <a:satMod val="125000"/>
                <a:lumMod val="75000"/>
              </a:srgbClr>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200" b="0" i="0" u="none" strike="noStrike" kern="0" cap="none" spc="0" normalizeH="0" baseline="0" noProof="0" dirty="0">
                <a:ln>
                  <a:noFill/>
                </a:ln>
                <a:solidFill>
                  <a:prstClr val="black"/>
                </a:solidFill>
                <a:effectLst/>
                <a:uLnTx/>
                <a:uFillTx/>
                <a:latin typeface="AR CENA" pitchFamily="2" charset="0"/>
                <a:cs typeface="SKR HEAD1" pitchFamily="2" charset="-78"/>
              </a:rPr>
              <a:t>لتقسيم مجموعة من الوسائط على خط الزمن</a:t>
            </a:r>
          </a:p>
        </p:txBody>
      </p:sp>
      <p:sp>
        <p:nvSpPr>
          <p:cNvPr id="10" name="مستطيل مستدير الزوايا 13">
            <a:extLst>
              <a:ext uri="{FF2B5EF4-FFF2-40B4-BE49-F238E27FC236}">
                <a16:creationId xmlns:a16="http://schemas.microsoft.com/office/drawing/2014/main" id="{6D5BFD82-1054-41B4-97F8-FA372842ECEF}"/>
              </a:ext>
            </a:extLst>
          </p:cNvPr>
          <p:cNvSpPr/>
          <p:nvPr/>
        </p:nvSpPr>
        <p:spPr>
          <a:xfrm>
            <a:off x="4648200" y="3615363"/>
            <a:ext cx="3124200" cy="1981200"/>
          </a:xfrm>
          <a:prstGeom prst="wedgeEllipseCallout">
            <a:avLst>
              <a:gd name="adj1" fmla="val -56069"/>
              <a:gd name="adj2" fmla="val 23557"/>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kern="0" dirty="0">
                <a:solidFill>
                  <a:prstClr val="black"/>
                </a:solidFill>
                <a:latin typeface="Traditional Arabic" pitchFamily="18" charset="-78"/>
                <a:cs typeface="SKR HEAD1" pitchFamily="2" charset="-78"/>
              </a:rPr>
              <a:t>تأكد من وجود رأس القراءة في الموقع المطلوب و تحديد الوسائط المطلوبة ثم اضغط الحرف </a:t>
            </a:r>
            <a:r>
              <a:rPr lang="en-US" sz="2400" kern="0" dirty="0">
                <a:solidFill>
                  <a:prstClr val="black"/>
                </a:solidFill>
                <a:latin typeface="Traditional Arabic" pitchFamily="18" charset="-78"/>
                <a:cs typeface="SKR HEAD1" pitchFamily="2" charset="-78"/>
              </a:rPr>
              <a:t>S</a:t>
            </a:r>
            <a:endParaRPr lang="ar-SA" sz="1400" kern="0" dirty="0">
              <a:solidFill>
                <a:srgbClr val="C00000"/>
              </a:solidFill>
              <a:latin typeface="AR CENA" pitchFamily="2" charset="0"/>
              <a:cs typeface="SKR HEAD1" pitchFamily="2" charset="-78"/>
            </a:endParaRPr>
          </a:p>
        </p:txBody>
      </p:sp>
    </p:spTree>
    <p:extLst>
      <p:ext uri="{BB962C8B-B14F-4D97-AF65-F5344CB8AC3E}">
        <p14:creationId xmlns:p14="http://schemas.microsoft.com/office/powerpoint/2010/main" val="1051541411"/>
      </p:ext>
    </p:extLst>
  </p:cSld>
  <p:clrMapOvr>
    <a:overrideClrMapping bg1="lt1" tx1="dk1" bg2="lt2" tx2="dk2" accent1="accent1" accent2="accent2" accent3="accent3" accent4="accent4" accent5="accent5" accent6="accent6" hlink="hlink" folHlink="folHlink"/>
  </p:clrMapOvr>
</p:sld>
</file>

<file path=ppt/slides/slide8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447800" y="152400"/>
            <a:ext cx="6172200" cy="762000"/>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sz="3600" dirty="0">
                <a:solidFill>
                  <a:schemeClr val="dk1"/>
                </a:solidFill>
                <a:latin typeface="Traditional Arabic" pitchFamily="18" charset="-78"/>
                <a:cs typeface="SKR HEAD1" pitchFamily="2" charset="-78"/>
              </a:rPr>
              <a:t>محرر كامتيجا </a:t>
            </a:r>
            <a:r>
              <a:rPr lang="en-US" sz="3600" dirty="0">
                <a:solidFill>
                  <a:schemeClr val="dk1"/>
                </a:solidFill>
                <a:latin typeface="Traditional Arabic" pitchFamily="18" charset="-78"/>
                <a:cs typeface="SKR HEAD1" pitchFamily="2" charset="-78"/>
              </a:rPr>
              <a:t>Stitch</a:t>
            </a:r>
            <a:endParaRPr lang="ar-SA" sz="3600" dirty="0">
              <a:solidFill>
                <a:schemeClr val="dk1"/>
              </a:solidFill>
              <a:latin typeface="Traditional Arabic" pitchFamily="18" charset="-78"/>
              <a:cs typeface="SKR HEAD1" pitchFamily="2" charset="-78"/>
            </a:endParaRPr>
          </a:p>
        </p:txBody>
      </p:sp>
      <p:pic>
        <p:nvPicPr>
          <p:cNvPr id="4" name="صورة 3">
            <a:extLst>
              <a:ext uri="{FF2B5EF4-FFF2-40B4-BE49-F238E27FC236}">
                <a16:creationId xmlns:a16="http://schemas.microsoft.com/office/drawing/2014/main" id="{530CAA59-502E-4E5E-856F-CE19BCE28E24}"/>
              </a:ext>
            </a:extLst>
          </p:cNvPr>
          <p:cNvPicPr>
            <a:picLocks noChangeAspect="1"/>
          </p:cNvPicPr>
          <p:nvPr/>
        </p:nvPicPr>
        <p:blipFill>
          <a:blip r:embed="rId4"/>
          <a:stretch>
            <a:fillRect/>
          </a:stretch>
        </p:blipFill>
        <p:spPr>
          <a:xfrm>
            <a:off x="3933825" y="3733800"/>
            <a:ext cx="2276475" cy="685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صورة 4">
            <a:extLst>
              <a:ext uri="{FF2B5EF4-FFF2-40B4-BE49-F238E27FC236}">
                <a16:creationId xmlns:a16="http://schemas.microsoft.com/office/drawing/2014/main" id="{A9C1A4FF-0116-4E5C-B851-BE5851EF3505}"/>
              </a:ext>
            </a:extLst>
          </p:cNvPr>
          <p:cNvPicPr>
            <a:picLocks noChangeAspect="1"/>
          </p:cNvPicPr>
          <p:nvPr/>
        </p:nvPicPr>
        <p:blipFill rotWithShape="1">
          <a:blip r:embed="rId5"/>
          <a:srcRect t="29259" r="77500" b="11482"/>
          <a:stretch/>
        </p:blipFill>
        <p:spPr>
          <a:xfrm>
            <a:off x="152400" y="1253313"/>
            <a:ext cx="3680294" cy="5452287"/>
          </a:xfrm>
          <a:prstGeom prst="rect">
            <a:avLst/>
          </a:prstGeom>
        </p:spPr>
      </p:pic>
      <p:sp>
        <p:nvSpPr>
          <p:cNvPr id="7" name="مستطيل 6">
            <a:extLst>
              <a:ext uri="{FF2B5EF4-FFF2-40B4-BE49-F238E27FC236}">
                <a16:creationId xmlns:a16="http://schemas.microsoft.com/office/drawing/2014/main" id="{E665417A-6150-4EA6-81F0-A8E858DF4487}"/>
              </a:ext>
            </a:extLst>
          </p:cNvPr>
          <p:cNvSpPr/>
          <p:nvPr/>
        </p:nvSpPr>
        <p:spPr>
          <a:xfrm>
            <a:off x="685800" y="1343439"/>
            <a:ext cx="2667000" cy="3048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شكل بيضاوي 7">
            <a:extLst>
              <a:ext uri="{FF2B5EF4-FFF2-40B4-BE49-F238E27FC236}">
                <a16:creationId xmlns:a16="http://schemas.microsoft.com/office/drawing/2014/main" id="{EEE8800F-9B6F-43AD-A1BF-4364BF9370DE}"/>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
        <p:nvSpPr>
          <p:cNvPr id="9" name="مستطيل مستدير الزوايا 6">
            <a:extLst>
              <a:ext uri="{FF2B5EF4-FFF2-40B4-BE49-F238E27FC236}">
                <a16:creationId xmlns:a16="http://schemas.microsoft.com/office/drawing/2014/main" id="{8DCE4965-423A-4C40-B59F-11A14334FCE7}"/>
              </a:ext>
            </a:extLst>
          </p:cNvPr>
          <p:cNvSpPr/>
          <p:nvPr/>
        </p:nvSpPr>
        <p:spPr>
          <a:xfrm>
            <a:off x="228600" y="6129536"/>
            <a:ext cx="8457164" cy="576064"/>
          </a:xfrm>
          <a:prstGeom prst="roundRect">
            <a:avLst/>
          </a:prstGeom>
          <a:solidFill>
            <a:sysClr val="window" lastClr="FFFFFF"/>
          </a:solidFill>
          <a:ln w="15875" cap="flat" cmpd="sng" algn="ctr">
            <a:solidFill>
              <a:srgbClr val="94C600">
                <a:shade val="75000"/>
                <a:satMod val="125000"/>
                <a:lumMod val="75000"/>
              </a:srgbClr>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200" b="0" i="0" u="none" strike="noStrike" kern="0" cap="none" spc="0" normalizeH="0" baseline="0" noProof="0" dirty="0">
                <a:ln>
                  <a:noFill/>
                </a:ln>
                <a:solidFill>
                  <a:prstClr val="black"/>
                </a:solidFill>
                <a:effectLst/>
                <a:uLnTx/>
                <a:uFillTx/>
                <a:latin typeface="AR CENA" pitchFamily="2" charset="0"/>
                <a:cs typeface="SKR HEAD1" pitchFamily="2" charset="-78"/>
              </a:rPr>
              <a:t>لترقيع (إعادة تجميع) أجزاء سبق تقسيمها من الوسائط على خط الزمن</a:t>
            </a:r>
          </a:p>
        </p:txBody>
      </p:sp>
      <p:sp>
        <p:nvSpPr>
          <p:cNvPr id="10" name="مستطيل مستدير الزوايا 13">
            <a:extLst>
              <a:ext uri="{FF2B5EF4-FFF2-40B4-BE49-F238E27FC236}">
                <a16:creationId xmlns:a16="http://schemas.microsoft.com/office/drawing/2014/main" id="{5266B160-51B6-40B0-9F1E-47F73807A970}"/>
              </a:ext>
            </a:extLst>
          </p:cNvPr>
          <p:cNvSpPr/>
          <p:nvPr/>
        </p:nvSpPr>
        <p:spPr>
          <a:xfrm>
            <a:off x="4114800" y="1143000"/>
            <a:ext cx="3124200" cy="1981200"/>
          </a:xfrm>
          <a:prstGeom prst="wedgeEllipseCallout">
            <a:avLst>
              <a:gd name="adj1" fmla="val -71552"/>
              <a:gd name="adj2" fmla="val -25272"/>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kern="0" dirty="0">
                <a:solidFill>
                  <a:prstClr val="black"/>
                </a:solidFill>
                <a:latin typeface="Traditional Arabic" pitchFamily="18" charset="-78"/>
                <a:cs typeface="SKR HEAD1" pitchFamily="2" charset="-78"/>
              </a:rPr>
              <a:t>تأكد من تحديد الأجزاء المطلوبة ثم اضغط </a:t>
            </a:r>
            <a:r>
              <a:rPr lang="en-US" sz="2800" b="1" kern="0" dirty="0" err="1">
                <a:solidFill>
                  <a:srgbClr val="C00000"/>
                </a:solidFill>
                <a:latin typeface="Traditional Arabic" pitchFamily="18" charset="-78"/>
                <a:cs typeface="SKR HEAD1" pitchFamily="2" charset="-78"/>
              </a:rPr>
              <a:t>Ctrl+Alt+I</a:t>
            </a:r>
            <a:endParaRPr lang="ar-SA" sz="1400" b="1" kern="0" dirty="0">
              <a:solidFill>
                <a:srgbClr val="C00000"/>
              </a:solidFill>
              <a:latin typeface="AR CENA" pitchFamily="2" charset="0"/>
              <a:cs typeface="SKR HEAD1" pitchFamily="2" charset="-78"/>
            </a:endParaRPr>
          </a:p>
        </p:txBody>
      </p:sp>
    </p:spTree>
    <p:extLst>
      <p:ext uri="{BB962C8B-B14F-4D97-AF65-F5344CB8AC3E}">
        <p14:creationId xmlns:p14="http://schemas.microsoft.com/office/powerpoint/2010/main" val="788184446"/>
      </p:ext>
    </p:extLst>
  </p:cSld>
  <p:clrMapOvr>
    <a:overrideClrMapping bg1="lt1" tx1="dk1" bg2="lt2" tx2="dk2" accent1="accent1" accent2="accent2" accent3="accent3" accent4="accent4" accent5="accent5" accent6="accent6" hlink="hlink" folHlink="folHlink"/>
  </p:clrMapOvr>
</p:sld>
</file>

<file path=ppt/slides/slide8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447800" y="152400"/>
            <a:ext cx="6172200" cy="762000"/>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sz="3600" dirty="0">
                <a:solidFill>
                  <a:schemeClr val="dk1"/>
                </a:solidFill>
                <a:latin typeface="Traditional Arabic" pitchFamily="18" charset="-78"/>
                <a:cs typeface="SKR HEAD1" pitchFamily="2" charset="-78"/>
              </a:rPr>
              <a:t>محرر </a:t>
            </a:r>
            <a:r>
              <a:rPr lang="ar-SA" sz="3600" dirty="0" err="1">
                <a:solidFill>
                  <a:schemeClr val="dk1"/>
                </a:solidFill>
                <a:latin typeface="Traditional Arabic" pitchFamily="18" charset="-78"/>
                <a:cs typeface="SKR HEAD1" pitchFamily="2" charset="-78"/>
              </a:rPr>
              <a:t>كامتيجا</a:t>
            </a:r>
            <a:r>
              <a:rPr lang="ar-SA" sz="3600" dirty="0">
                <a:solidFill>
                  <a:schemeClr val="dk1"/>
                </a:solidFill>
                <a:latin typeface="Traditional Arabic" pitchFamily="18" charset="-78"/>
                <a:cs typeface="SKR HEAD1" pitchFamily="2" charset="-78"/>
              </a:rPr>
              <a:t> </a:t>
            </a:r>
            <a:r>
              <a:rPr lang="en-US" sz="3600" dirty="0">
                <a:solidFill>
                  <a:schemeClr val="dk1"/>
                </a:solidFill>
                <a:latin typeface="Traditional Arabic" pitchFamily="18" charset="-78"/>
                <a:cs typeface="SKR HEAD1" pitchFamily="2" charset="-78"/>
              </a:rPr>
              <a:t>Group</a:t>
            </a:r>
            <a:endParaRPr lang="ar-SA" sz="3600" dirty="0">
              <a:solidFill>
                <a:schemeClr val="dk1"/>
              </a:solidFill>
              <a:latin typeface="Traditional Arabic" pitchFamily="18" charset="-78"/>
              <a:cs typeface="SKR HEAD1" pitchFamily="2" charset="-78"/>
            </a:endParaRPr>
          </a:p>
        </p:txBody>
      </p:sp>
      <p:pic>
        <p:nvPicPr>
          <p:cNvPr id="5" name="صورة 4">
            <a:extLst>
              <a:ext uri="{FF2B5EF4-FFF2-40B4-BE49-F238E27FC236}">
                <a16:creationId xmlns:a16="http://schemas.microsoft.com/office/drawing/2014/main" id="{A9C1A4FF-0116-4E5C-B851-BE5851EF3505}"/>
              </a:ext>
            </a:extLst>
          </p:cNvPr>
          <p:cNvPicPr>
            <a:picLocks noChangeAspect="1"/>
          </p:cNvPicPr>
          <p:nvPr/>
        </p:nvPicPr>
        <p:blipFill rotWithShape="1">
          <a:blip r:embed="rId4"/>
          <a:srcRect t="29259" r="77500" b="11482"/>
          <a:stretch/>
        </p:blipFill>
        <p:spPr>
          <a:xfrm>
            <a:off x="304800" y="1253313"/>
            <a:ext cx="3680294" cy="5452287"/>
          </a:xfrm>
          <a:prstGeom prst="rect">
            <a:avLst/>
          </a:prstGeom>
        </p:spPr>
      </p:pic>
      <p:sp>
        <p:nvSpPr>
          <p:cNvPr id="7" name="مستطيل 6">
            <a:extLst>
              <a:ext uri="{FF2B5EF4-FFF2-40B4-BE49-F238E27FC236}">
                <a16:creationId xmlns:a16="http://schemas.microsoft.com/office/drawing/2014/main" id="{E665417A-6150-4EA6-81F0-A8E858DF4487}"/>
              </a:ext>
            </a:extLst>
          </p:cNvPr>
          <p:cNvSpPr/>
          <p:nvPr/>
        </p:nvSpPr>
        <p:spPr>
          <a:xfrm>
            <a:off x="770978" y="3743739"/>
            <a:ext cx="2667000" cy="3048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شكل بيضاوي 7">
            <a:extLst>
              <a:ext uri="{FF2B5EF4-FFF2-40B4-BE49-F238E27FC236}">
                <a16:creationId xmlns:a16="http://schemas.microsoft.com/office/drawing/2014/main" id="{EEE8800F-9B6F-43AD-A1BF-4364BF9370DE}"/>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
        <p:nvSpPr>
          <p:cNvPr id="9" name="مستطيل مستدير الزوايا 13">
            <a:extLst>
              <a:ext uri="{FF2B5EF4-FFF2-40B4-BE49-F238E27FC236}">
                <a16:creationId xmlns:a16="http://schemas.microsoft.com/office/drawing/2014/main" id="{45E04B7F-BC1C-43B3-8818-3D3F6A9BF5E5}"/>
              </a:ext>
            </a:extLst>
          </p:cNvPr>
          <p:cNvSpPr/>
          <p:nvPr/>
        </p:nvSpPr>
        <p:spPr>
          <a:xfrm>
            <a:off x="3971842" y="2877066"/>
            <a:ext cx="4638758" cy="1733346"/>
          </a:xfrm>
          <a:prstGeom prst="wedgeEllipseCallout">
            <a:avLst>
              <a:gd name="adj1" fmla="val -56155"/>
              <a:gd name="adj2" fmla="val 6733"/>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kern="0" dirty="0">
                <a:solidFill>
                  <a:prstClr val="black"/>
                </a:solidFill>
                <a:latin typeface="Traditional Arabic" pitchFamily="18" charset="-78"/>
                <a:cs typeface="SKR HEAD1" pitchFamily="2" charset="-78"/>
              </a:rPr>
              <a:t>لو كان لديك كائنين على خط الزمن و أردت جمعهما و التعامل معهما ككائن واحد فاستخدم أمر </a:t>
            </a:r>
            <a:endParaRPr lang="en-US" sz="2400" kern="0" dirty="0">
              <a:solidFill>
                <a:prstClr val="black"/>
              </a:solidFill>
              <a:latin typeface="Traditional Arabic" pitchFamily="18" charset="-78"/>
              <a:cs typeface="SKR HEAD1" pitchFamily="2" charset="-78"/>
            </a:endParaRPr>
          </a:p>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kern="0" dirty="0">
                <a:solidFill>
                  <a:srgbClr val="C00000"/>
                </a:solidFill>
                <a:latin typeface="Traditional Arabic" pitchFamily="18" charset="-78"/>
                <a:cs typeface="SKR HEAD1" pitchFamily="2" charset="-78"/>
              </a:rPr>
              <a:t>التجميع </a:t>
            </a:r>
            <a:r>
              <a:rPr lang="en-US" sz="2400" kern="0" dirty="0">
                <a:solidFill>
                  <a:srgbClr val="C00000"/>
                </a:solidFill>
                <a:latin typeface="Traditional Arabic" pitchFamily="18" charset="-78"/>
                <a:cs typeface="SKR HEAD1" pitchFamily="2" charset="-78"/>
              </a:rPr>
              <a:t>Group</a:t>
            </a:r>
            <a:endParaRPr lang="ar-SA" sz="1400" kern="0" dirty="0">
              <a:solidFill>
                <a:srgbClr val="C00000"/>
              </a:solidFill>
              <a:latin typeface="AR CENA" pitchFamily="2" charset="0"/>
              <a:cs typeface="SKR HEAD1" pitchFamily="2" charset="-78"/>
            </a:endParaRPr>
          </a:p>
        </p:txBody>
      </p:sp>
    </p:spTree>
    <p:extLst>
      <p:ext uri="{BB962C8B-B14F-4D97-AF65-F5344CB8AC3E}">
        <p14:creationId xmlns:p14="http://schemas.microsoft.com/office/powerpoint/2010/main" val="2317034457"/>
      </p:ext>
    </p:extLst>
  </p:cSld>
  <p:clrMapOvr>
    <a:overrideClrMapping bg1="lt1" tx1="dk1" bg2="lt2" tx2="dk2" accent1="accent1" accent2="accent2" accent3="accent3" accent4="accent4" accent5="accent5" accent6="accent6" hlink="hlink" folHlink="folHlink"/>
  </p:clrMapOvr>
</p:sld>
</file>

<file path=ppt/slides/slide8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830909FA-B4D6-4C38-83CC-1119CFC11554}"/>
              </a:ext>
            </a:extLst>
          </p:cNvPr>
          <p:cNvPicPr>
            <a:picLocks noChangeAspect="1"/>
          </p:cNvPicPr>
          <p:nvPr/>
        </p:nvPicPr>
        <p:blipFill rotWithShape="1">
          <a:blip r:embed="rId4"/>
          <a:srcRect l="73333" t="48016" r="10000" b="-1"/>
          <a:stretch/>
        </p:blipFill>
        <p:spPr>
          <a:xfrm>
            <a:off x="152400" y="1066800"/>
            <a:ext cx="3275818" cy="5747427"/>
          </a:xfrm>
          <a:prstGeom prst="rect">
            <a:avLst/>
          </a:prstGeom>
        </p:spPr>
      </p:pic>
      <p:sp>
        <p:nvSpPr>
          <p:cNvPr id="12290" name="Rectangle 2"/>
          <p:cNvSpPr>
            <a:spLocks noGrp="1" noChangeArrowheads="1"/>
          </p:cNvSpPr>
          <p:nvPr>
            <p:ph type="title"/>
          </p:nvPr>
        </p:nvSpPr>
        <p:spPr>
          <a:xfrm>
            <a:off x="1447800" y="152400"/>
            <a:ext cx="6172200" cy="762000"/>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sz="3600" dirty="0">
                <a:solidFill>
                  <a:schemeClr val="dk1"/>
                </a:solidFill>
                <a:latin typeface="Traditional Arabic" pitchFamily="18" charset="-78"/>
                <a:cs typeface="SKR HEAD1" pitchFamily="2" charset="-78"/>
              </a:rPr>
              <a:t>محرر </a:t>
            </a:r>
            <a:r>
              <a:rPr lang="ar-SA" sz="3600" dirty="0" err="1">
                <a:solidFill>
                  <a:schemeClr val="dk1"/>
                </a:solidFill>
                <a:latin typeface="Traditional Arabic" pitchFamily="18" charset="-78"/>
                <a:cs typeface="SKR HEAD1" pitchFamily="2" charset="-78"/>
              </a:rPr>
              <a:t>كامتيجا</a:t>
            </a:r>
            <a:r>
              <a:rPr lang="ar-SA" sz="3600" dirty="0">
                <a:solidFill>
                  <a:schemeClr val="dk1"/>
                </a:solidFill>
                <a:latin typeface="Traditional Arabic" pitchFamily="18" charset="-78"/>
                <a:cs typeface="SKR HEAD1" pitchFamily="2" charset="-78"/>
              </a:rPr>
              <a:t> </a:t>
            </a:r>
            <a:r>
              <a:rPr lang="en-US" sz="3600" dirty="0">
                <a:solidFill>
                  <a:schemeClr val="dk1"/>
                </a:solidFill>
                <a:latin typeface="Traditional Arabic" pitchFamily="18" charset="-78"/>
                <a:cs typeface="SKR HEAD1" pitchFamily="2" charset="-78"/>
              </a:rPr>
              <a:t>Ungroup</a:t>
            </a:r>
            <a:endParaRPr lang="ar-SA" sz="3600" dirty="0">
              <a:solidFill>
                <a:schemeClr val="dk1"/>
              </a:solidFill>
              <a:latin typeface="Traditional Arabic" pitchFamily="18" charset="-78"/>
              <a:cs typeface="SKR HEAD1" pitchFamily="2" charset="-78"/>
            </a:endParaRPr>
          </a:p>
        </p:txBody>
      </p:sp>
      <p:sp>
        <p:nvSpPr>
          <p:cNvPr id="7" name="مستطيل 6">
            <a:extLst>
              <a:ext uri="{FF2B5EF4-FFF2-40B4-BE49-F238E27FC236}">
                <a16:creationId xmlns:a16="http://schemas.microsoft.com/office/drawing/2014/main" id="{E665417A-6150-4EA6-81F0-A8E858DF4487}"/>
              </a:ext>
            </a:extLst>
          </p:cNvPr>
          <p:cNvSpPr/>
          <p:nvPr/>
        </p:nvSpPr>
        <p:spPr>
          <a:xfrm>
            <a:off x="496957" y="3733800"/>
            <a:ext cx="2667000" cy="3048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شكل بيضاوي 7">
            <a:extLst>
              <a:ext uri="{FF2B5EF4-FFF2-40B4-BE49-F238E27FC236}">
                <a16:creationId xmlns:a16="http://schemas.microsoft.com/office/drawing/2014/main" id="{EEE8800F-9B6F-43AD-A1BF-4364BF9370DE}"/>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
        <p:nvSpPr>
          <p:cNvPr id="9" name="مستطيل مستدير الزوايا 13">
            <a:extLst>
              <a:ext uri="{FF2B5EF4-FFF2-40B4-BE49-F238E27FC236}">
                <a16:creationId xmlns:a16="http://schemas.microsoft.com/office/drawing/2014/main" id="{45E04B7F-BC1C-43B3-8818-3D3F6A9BF5E5}"/>
              </a:ext>
            </a:extLst>
          </p:cNvPr>
          <p:cNvSpPr/>
          <p:nvPr/>
        </p:nvSpPr>
        <p:spPr>
          <a:xfrm>
            <a:off x="3657600" y="2867127"/>
            <a:ext cx="4638758" cy="1733346"/>
          </a:xfrm>
          <a:prstGeom prst="wedgeEllipseCallout">
            <a:avLst>
              <a:gd name="adj1" fmla="val -56155"/>
              <a:gd name="adj2" fmla="val 6733"/>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kern="0" dirty="0">
                <a:solidFill>
                  <a:prstClr val="black"/>
                </a:solidFill>
                <a:latin typeface="Traditional Arabic" pitchFamily="18" charset="-78"/>
                <a:cs typeface="SKR HEAD1" pitchFamily="2" charset="-78"/>
              </a:rPr>
              <a:t>لإلغاء التجميع استخدم الأمر </a:t>
            </a:r>
            <a:endParaRPr lang="en-US" sz="2400" kern="0" dirty="0">
              <a:solidFill>
                <a:prstClr val="black"/>
              </a:solidFill>
              <a:latin typeface="Traditional Arabic" pitchFamily="18" charset="-78"/>
              <a:cs typeface="SKR HEAD1" pitchFamily="2" charset="-78"/>
            </a:endParaRPr>
          </a:p>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kern="0" dirty="0">
                <a:solidFill>
                  <a:srgbClr val="C00000"/>
                </a:solidFill>
                <a:latin typeface="Traditional Arabic" pitchFamily="18" charset="-78"/>
                <a:cs typeface="SKR HEAD1" pitchFamily="2" charset="-78"/>
              </a:rPr>
              <a:t>إلغاء التجميع </a:t>
            </a:r>
            <a:r>
              <a:rPr lang="en-US" sz="2400" kern="0" dirty="0">
                <a:solidFill>
                  <a:srgbClr val="C00000"/>
                </a:solidFill>
                <a:latin typeface="Traditional Arabic" pitchFamily="18" charset="-78"/>
                <a:cs typeface="SKR HEAD1" pitchFamily="2" charset="-78"/>
              </a:rPr>
              <a:t>Ungroup</a:t>
            </a:r>
            <a:endParaRPr lang="ar-SA" sz="1400" kern="0" dirty="0">
              <a:solidFill>
                <a:srgbClr val="C00000"/>
              </a:solidFill>
              <a:latin typeface="AR CENA" pitchFamily="2" charset="0"/>
              <a:cs typeface="SKR HEAD1" pitchFamily="2" charset="-78"/>
            </a:endParaRPr>
          </a:p>
        </p:txBody>
      </p:sp>
    </p:spTree>
    <p:extLst>
      <p:ext uri="{BB962C8B-B14F-4D97-AF65-F5344CB8AC3E}">
        <p14:creationId xmlns:p14="http://schemas.microsoft.com/office/powerpoint/2010/main" val="2800225347"/>
      </p:ext>
    </p:extLst>
  </p:cSld>
  <p:clrMapOvr>
    <a:overrideClrMapping bg1="lt1" tx1="dk1" bg2="lt2" tx2="dk2" accent1="accent1" accent2="accent2" accent3="accent3" accent4="accent4" accent5="accent5" accent6="accent6" hlink="hlink" folHlink="folHlink"/>
  </p:clrMapOvr>
</p:sld>
</file>

<file path=ppt/slides/slide8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830909FA-B4D6-4C38-83CC-1119CFC11554}"/>
              </a:ext>
            </a:extLst>
          </p:cNvPr>
          <p:cNvPicPr>
            <a:picLocks noChangeAspect="1"/>
          </p:cNvPicPr>
          <p:nvPr/>
        </p:nvPicPr>
        <p:blipFill rotWithShape="1">
          <a:blip r:embed="rId4"/>
          <a:srcRect l="73333" t="48016" r="10000" b="-1"/>
          <a:stretch/>
        </p:blipFill>
        <p:spPr>
          <a:xfrm>
            <a:off x="152400" y="1066800"/>
            <a:ext cx="3275818" cy="5747427"/>
          </a:xfrm>
          <a:prstGeom prst="rect">
            <a:avLst/>
          </a:prstGeom>
        </p:spPr>
      </p:pic>
      <p:sp>
        <p:nvSpPr>
          <p:cNvPr id="12290" name="Rectangle 2"/>
          <p:cNvSpPr>
            <a:spLocks noGrp="1" noChangeArrowheads="1"/>
          </p:cNvSpPr>
          <p:nvPr>
            <p:ph type="title"/>
          </p:nvPr>
        </p:nvSpPr>
        <p:spPr>
          <a:xfrm>
            <a:off x="1447800" y="152400"/>
            <a:ext cx="6172200" cy="762000"/>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sz="3600" dirty="0">
                <a:solidFill>
                  <a:schemeClr val="dk1"/>
                </a:solidFill>
                <a:latin typeface="Traditional Arabic" pitchFamily="18" charset="-78"/>
                <a:cs typeface="SKR HEAD1" pitchFamily="2" charset="-78"/>
              </a:rPr>
              <a:t>محرر </a:t>
            </a:r>
            <a:r>
              <a:rPr lang="ar-SA" sz="3600" dirty="0" err="1">
                <a:solidFill>
                  <a:schemeClr val="dk1"/>
                </a:solidFill>
                <a:latin typeface="Traditional Arabic" pitchFamily="18" charset="-78"/>
                <a:cs typeface="SKR HEAD1" pitchFamily="2" charset="-78"/>
              </a:rPr>
              <a:t>كامتيجا</a:t>
            </a:r>
            <a:r>
              <a:rPr lang="ar-SA" sz="3600" dirty="0">
                <a:solidFill>
                  <a:schemeClr val="dk1"/>
                </a:solidFill>
                <a:latin typeface="Traditional Arabic" pitchFamily="18" charset="-78"/>
                <a:cs typeface="SKR HEAD1" pitchFamily="2" charset="-78"/>
              </a:rPr>
              <a:t> </a:t>
            </a:r>
            <a:r>
              <a:rPr lang="en-US" sz="3600" dirty="0">
                <a:solidFill>
                  <a:schemeClr val="dk1"/>
                </a:solidFill>
                <a:latin typeface="Traditional Arabic" pitchFamily="18" charset="-78"/>
                <a:cs typeface="SKR HEAD1" pitchFamily="2" charset="-78"/>
              </a:rPr>
              <a:t>Open group</a:t>
            </a:r>
            <a:endParaRPr lang="ar-SA" sz="3600" dirty="0">
              <a:solidFill>
                <a:schemeClr val="dk1"/>
              </a:solidFill>
              <a:latin typeface="Traditional Arabic" pitchFamily="18" charset="-78"/>
              <a:cs typeface="SKR HEAD1" pitchFamily="2" charset="-78"/>
            </a:endParaRPr>
          </a:p>
        </p:txBody>
      </p:sp>
      <p:sp>
        <p:nvSpPr>
          <p:cNvPr id="7" name="مستطيل 6">
            <a:extLst>
              <a:ext uri="{FF2B5EF4-FFF2-40B4-BE49-F238E27FC236}">
                <a16:creationId xmlns:a16="http://schemas.microsoft.com/office/drawing/2014/main" id="{E665417A-6150-4EA6-81F0-A8E858DF4487}"/>
              </a:ext>
            </a:extLst>
          </p:cNvPr>
          <p:cNvSpPr/>
          <p:nvPr/>
        </p:nvSpPr>
        <p:spPr>
          <a:xfrm>
            <a:off x="533400" y="4038600"/>
            <a:ext cx="2667000" cy="3048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شكل بيضاوي 7">
            <a:extLst>
              <a:ext uri="{FF2B5EF4-FFF2-40B4-BE49-F238E27FC236}">
                <a16:creationId xmlns:a16="http://schemas.microsoft.com/office/drawing/2014/main" id="{EEE8800F-9B6F-43AD-A1BF-4364BF9370DE}"/>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
        <p:nvSpPr>
          <p:cNvPr id="9" name="مستطيل مستدير الزوايا 13">
            <a:extLst>
              <a:ext uri="{FF2B5EF4-FFF2-40B4-BE49-F238E27FC236}">
                <a16:creationId xmlns:a16="http://schemas.microsoft.com/office/drawing/2014/main" id="{45E04B7F-BC1C-43B3-8818-3D3F6A9BF5E5}"/>
              </a:ext>
            </a:extLst>
          </p:cNvPr>
          <p:cNvSpPr/>
          <p:nvPr/>
        </p:nvSpPr>
        <p:spPr>
          <a:xfrm>
            <a:off x="3657600" y="2867127"/>
            <a:ext cx="4638758" cy="1733346"/>
          </a:xfrm>
          <a:prstGeom prst="wedgeEllipseCallout">
            <a:avLst>
              <a:gd name="adj1" fmla="val -56155"/>
              <a:gd name="adj2" fmla="val 6733"/>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kern="0" dirty="0">
                <a:solidFill>
                  <a:prstClr val="black"/>
                </a:solidFill>
                <a:latin typeface="Traditional Arabic" pitchFamily="18" charset="-78"/>
                <a:cs typeface="SKR HEAD1" pitchFamily="2" charset="-78"/>
              </a:rPr>
              <a:t>لتحرير عناصر المجموعة استخدم  الأمر</a:t>
            </a:r>
            <a:endParaRPr lang="en-US" sz="2400" kern="0" dirty="0">
              <a:solidFill>
                <a:prstClr val="black"/>
              </a:solidFill>
              <a:latin typeface="Traditional Arabic" pitchFamily="18" charset="-78"/>
              <a:cs typeface="SKR HEAD1" pitchFamily="2" charset="-78"/>
            </a:endParaRPr>
          </a:p>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kern="0" dirty="0">
                <a:solidFill>
                  <a:prstClr val="black"/>
                </a:solidFill>
                <a:latin typeface="Traditional Arabic" pitchFamily="18" charset="-78"/>
                <a:cs typeface="SKR HEAD1" pitchFamily="2" charset="-78"/>
              </a:rPr>
              <a:t> </a:t>
            </a:r>
            <a:r>
              <a:rPr lang="ar-SA" sz="2400" kern="0" dirty="0">
                <a:solidFill>
                  <a:srgbClr val="C00000"/>
                </a:solidFill>
                <a:latin typeface="Traditional Arabic" pitchFamily="18" charset="-78"/>
                <a:cs typeface="SKR HEAD1" pitchFamily="2" charset="-78"/>
              </a:rPr>
              <a:t>افتح المجموعة </a:t>
            </a:r>
            <a:r>
              <a:rPr lang="en-US" sz="2400" kern="0" dirty="0">
                <a:solidFill>
                  <a:srgbClr val="C00000"/>
                </a:solidFill>
                <a:latin typeface="Traditional Arabic" pitchFamily="18" charset="-78"/>
                <a:cs typeface="SKR HEAD1" pitchFamily="2" charset="-78"/>
              </a:rPr>
              <a:t>Open group</a:t>
            </a:r>
            <a:endParaRPr lang="ar-SA" sz="1400" kern="0" dirty="0">
              <a:solidFill>
                <a:srgbClr val="C00000"/>
              </a:solidFill>
              <a:latin typeface="AR CENA" pitchFamily="2" charset="0"/>
              <a:cs typeface="SKR HEAD1" pitchFamily="2" charset="-78"/>
            </a:endParaRPr>
          </a:p>
        </p:txBody>
      </p:sp>
    </p:spTree>
    <p:extLst>
      <p:ext uri="{BB962C8B-B14F-4D97-AF65-F5344CB8AC3E}">
        <p14:creationId xmlns:p14="http://schemas.microsoft.com/office/powerpoint/2010/main" val="2776722358"/>
      </p:ext>
    </p:extLst>
  </p:cSld>
  <p:clrMapOvr>
    <a:overrideClrMapping bg1="lt1" tx1="dk1" bg2="lt2" tx2="dk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447800" y="152400"/>
            <a:ext cx="6172200" cy="762000"/>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sz="3600" dirty="0">
                <a:solidFill>
                  <a:schemeClr val="dk1"/>
                </a:solidFill>
                <a:latin typeface="Traditional Arabic" pitchFamily="18" charset="-78"/>
                <a:cs typeface="SKR HEAD1" pitchFamily="2" charset="-78"/>
              </a:rPr>
              <a:t>محرر كامتيجا </a:t>
            </a:r>
            <a:r>
              <a:rPr lang="en-US" sz="3600" dirty="0">
                <a:solidFill>
                  <a:schemeClr val="dk1"/>
                </a:solidFill>
                <a:latin typeface="Traditional Arabic" pitchFamily="18" charset="-78"/>
                <a:cs typeface="SKR HEAD1" pitchFamily="2" charset="-78"/>
              </a:rPr>
              <a:t>Ripple Move</a:t>
            </a:r>
            <a:endParaRPr lang="ar-SA" sz="3600" dirty="0">
              <a:solidFill>
                <a:schemeClr val="dk1"/>
              </a:solidFill>
              <a:latin typeface="Traditional Arabic" pitchFamily="18" charset="-78"/>
              <a:cs typeface="SKR HEAD1" pitchFamily="2" charset="-78"/>
            </a:endParaRPr>
          </a:p>
        </p:txBody>
      </p:sp>
      <p:pic>
        <p:nvPicPr>
          <p:cNvPr id="4" name="صورة 3">
            <a:extLst>
              <a:ext uri="{FF2B5EF4-FFF2-40B4-BE49-F238E27FC236}">
                <a16:creationId xmlns:a16="http://schemas.microsoft.com/office/drawing/2014/main" id="{FF64B057-DC38-4EFB-8AE5-E987AD570CF3}"/>
              </a:ext>
            </a:extLst>
          </p:cNvPr>
          <p:cNvPicPr>
            <a:picLocks noChangeAspect="1"/>
          </p:cNvPicPr>
          <p:nvPr/>
        </p:nvPicPr>
        <p:blipFill>
          <a:blip r:embed="rId4"/>
          <a:stretch>
            <a:fillRect/>
          </a:stretch>
        </p:blipFill>
        <p:spPr>
          <a:xfrm>
            <a:off x="304800" y="1066800"/>
            <a:ext cx="3524250" cy="790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صورة 4">
            <a:extLst>
              <a:ext uri="{FF2B5EF4-FFF2-40B4-BE49-F238E27FC236}">
                <a16:creationId xmlns:a16="http://schemas.microsoft.com/office/drawing/2014/main" id="{56E5A232-48FE-4D30-B3CF-C483660FE9F9}"/>
              </a:ext>
            </a:extLst>
          </p:cNvPr>
          <p:cNvPicPr>
            <a:picLocks noChangeAspect="1"/>
          </p:cNvPicPr>
          <p:nvPr/>
        </p:nvPicPr>
        <p:blipFill>
          <a:blip r:embed="rId5"/>
          <a:stretch>
            <a:fillRect/>
          </a:stretch>
        </p:blipFill>
        <p:spPr>
          <a:xfrm>
            <a:off x="318052" y="2274404"/>
            <a:ext cx="7981950" cy="4610100"/>
          </a:xfrm>
          <a:prstGeom prst="rect">
            <a:avLst/>
          </a:prstGeom>
        </p:spPr>
      </p:pic>
      <p:pic>
        <p:nvPicPr>
          <p:cNvPr id="7" name="صورة 6">
            <a:extLst>
              <a:ext uri="{FF2B5EF4-FFF2-40B4-BE49-F238E27FC236}">
                <a16:creationId xmlns:a16="http://schemas.microsoft.com/office/drawing/2014/main" id="{EB408ED4-52D7-4E77-B4CE-FD436E2059B4}"/>
              </a:ext>
            </a:extLst>
          </p:cNvPr>
          <p:cNvPicPr>
            <a:picLocks noChangeAspect="1"/>
          </p:cNvPicPr>
          <p:nvPr/>
        </p:nvPicPr>
        <p:blipFill>
          <a:blip r:embed="rId6"/>
          <a:stretch>
            <a:fillRect/>
          </a:stretch>
        </p:blipFill>
        <p:spPr>
          <a:xfrm>
            <a:off x="1437861" y="1905000"/>
            <a:ext cx="1066800" cy="402236"/>
          </a:xfrm>
          <a:prstGeom prst="rect">
            <a:avLst/>
          </a:prstGeom>
        </p:spPr>
      </p:pic>
      <p:sp>
        <p:nvSpPr>
          <p:cNvPr id="9" name="شكل بيضاوي 8">
            <a:extLst>
              <a:ext uri="{FF2B5EF4-FFF2-40B4-BE49-F238E27FC236}">
                <a16:creationId xmlns:a16="http://schemas.microsoft.com/office/drawing/2014/main" id="{231E12B9-A400-4FA9-85DE-80D02F97C4A4}"/>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
        <p:nvSpPr>
          <p:cNvPr id="8" name="مستطيل مستدير الزوايا 6">
            <a:extLst>
              <a:ext uri="{FF2B5EF4-FFF2-40B4-BE49-F238E27FC236}">
                <a16:creationId xmlns:a16="http://schemas.microsoft.com/office/drawing/2014/main" id="{82B9535F-0714-47A1-8262-419B778376B2}"/>
              </a:ext>
            </a:extLst>
          </p:cNvPr>
          <p:cNvSpPr/>
          <p:nvPr/>
        </p:nvSpPr>
        <p:spPr>
          <a:xfrm>
            <a:off x="3909392" y="1174055"/>
            <a:ext cx="4782821" cy="576064"/>
          </a:xfrm>
          <a:prstGeom prst="roundRect">
            <a:avLst/>
          </a:prstGeom>
          <a:solidFill>
            <a:sysClr val="window" lastClr="FFFFFF"/>
          </a:solidFill>
          <a:ln w="15875" cap="flat" cmpd="sng" algn="ctr">
            <a:solidFill>
              <a:srgbClr val="94C600">
                <a:shade val="75000"/>
                <a:satMod val="125000"/>
                <a:lumMod val="75000"/>
              </a:srgbClr>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200" kern="0" dirty="0">
                <a:solidFill>
                  <a:prstClr val="black"/>
                </a:solidFill>
                <a:latin typeface="AR CENA" pitchFamily="2" charset="0"/>
                <a:cs typeface="SKR HEAD1" pitchFamily="2" charset="-78"/>
              </a:rPr>
              <a:t>نقل</a:t>
            </a:r>
            <a:r>
              <a:rPr kumimoji="0" lang="ar-SA" sz="3200" b="0" i="0" u="none" strike="noStrike" kern="0" cap="none" spc="0" normalizeH="0" baseline="0" noProof="0" dirty="0">
                <a:ln>
                  <a:noFill/>
                </a:ln>
                <a:solidFill>
                  <a:prstClr val="black"/>
                </a:solidFill>
                <a:effectLst/>
                <a:uLnTx/>
                <a:uFillTx/>
                <a:latin typeface="AR CENA" pitchFamily="2" charset="0"/>
                <a:cs typeface="SKR HEAD1" pitchFamily="2" charset="-78"/>
              </a:rPr>
              <a:t> مجموعة من الوسائط على خط الزمن</a:t>
            </a:r>
          </a:p>
        </p:txBody>
      </p:sp>
    </p:spTree>
    <p:extLst>
      <p:ext uri="{BB962C8B-B14F-4D97-AF65-F5344CB8AC3E}">
        <p14:creationId xmlns:p14="http://schemas.microsoft.com/office/powerpoint/2010/main" val="4225463685"/>
      </p:ext>
    </p:extLst>
  </p:cSld>
  <p:clrMapOvr>
    <a:overrideClrMapping bg1="lt1" tx1="dk1" bg2="lt2" tx2="dk2" accent1="accent1" accent2="accent2" accent3="accent3" accent4="accent4" accent5="accent5" accent6="accent6" hlink="hlink" folHlink="folHlink"/>
  </p:clrMapOvr>
</p:sld>
</file>

<file path=ppt/slides/slide8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447800" y="152400"/>
            <a:ext cx="6172200" cy="762000"/>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sz="3600" dirty="0">
                <a:solidFill>
                  <a:schemeClr val="dk1"/>
                </a:solidFill>
                <a:latin typeface="Traditional Arabic" pitchFamily="18" charset="-78"/>
                <a:cs typeface="SKR HEAD1" pitchFamily="2" charset="-78"/>
              </a:rPr>
              <a:t>محرر كامتيجا تحجيم مقطع </a:t>
            </a:r>
            <a:r>
              <a:rPr lang="en-US" dirty="0"/>
              <a:t>Crop Media</a:t>
            </a:r>
            <a:endParaRPr lang="ar-SA" sz="3600" dirty="0">
              <a:solidFill>
                <a:schemeClr val="dk1"/>
              </a:solidFill>
              <a:latin typeface="Traditional Arabic" pitchFamily="18" charset="-78"/>
              <a:cs typeface="SKR HEAD1" pitchFamily="2" charset="-78"/>
            </a:endParaRPr>
          </a:p>
        </p:txBody>
      </p:sp>
      <p:pic>
        <p:nvPicPr>
          <p:cNvPr id="4098" name="Picture 2" descr="https://assets.techsmith.com/Images/content/ua-tutorials-camtasia-9-3/editing-in-depth-2-crop.png">
            <a:extLst>
              <a:ext uri="{FF2B5EF4-FFF2-40B4-BE49-F238E27FC236}">
                <a16:creationId xmlns:a16="http://schemas.microsoft.com/office/drawing/2014/main" id="{698F67AB-E376-479D-A080-294F5C3577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474" y="3049484"/>
            <a:ext cx="6172200" cy="35132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شكل بيضاوي 4">
            <a:extLst>
              <a:ext uri="{FF2B5EF4-FFF2-40B4-BE49-F238E27FC236}">
                <a16:creationId xmlns:a16="http://schemas.microsoft.com/office/drawing/2014/main" id="{BF54B911-EF8D-40A9-9BE5-287E373B2656}"/>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
        <p:nvSpPr>
          <p:cNvPr id="6" name="مستطيل مستدير الزوايا 13">
            <a:extLst>
              <a:ext uri="{FF2B5EF4-FFF2-40B4-BE49-F238E27FC236}">
                <a16:creationId xmlns:a16="http://schemas.microsoft.com/office/drawing/2014/main" id="{31EC1EED-C934-4AAD-8CF3-8BB97651B30B}"/>
              </a:ext>
            </a:extLst>
          </p:cNvPr>
          <p:cNvSpPr/>
          <p:nvPr/>
        </p:nvSpPr>
        <p:spPr>
          <a:xfrm>
            <a:off x="2514600" y="2133600"/>
            <a:ext cx="2743200" cy="1295400"/>
          </a:xfrm>
          <a:prstGeom prst="wedgeEllipseCallout">
            <a:avLst>
              <a:gd name="adj1" fmla="val -35112"/>
              <a:gd name="adj2" fmla="val 59868"/>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kern="0" dirty="0">
                <a:solidFill>
                  <a:prstClr val="black"/>
                </a:solidFill>
                <a:latin typeface="Traditional Arabic" pitchFamily="18" charset="-78"/>
                <a:cs typeface="SKR HEAD1" pitchFamily="2" charset="-78"/>
              </a:rPr>
              <a:t>استخدم أداة التحجيم من شريط الأدوات</a:t>
            </a:r>
            <a:endParaRPr lang="ar-SA" sz="1400" kern="0" dirty="0">
              <a:solidFill>
                <a:prstClr val="black"/>
              </a:solidFill>
              <a:latin typeface="AR CENA" pitchFamily="2" charset="0"/>
              <a:cs typeface="SKR HEAD1" pitchFamily="2" charset="-78"/>
            </a:endParaRPr>
          </a:p>
        </p:txBody>
      </p:sp>
      <p:sp>
        <p:nvSpPr>
          <p:cNvPr id="7" name="مستطيل مستدير الزوايا 6">
            <a:extLst>
              <a:ext uri="{FF2B5EF4-FFF2-40B4-BE49-F238E27FC236}">
                <a16:creationId xmlns:a16="http://schemas.microsoft.com/office/drawing/2014/main" id="{5DD2BDE2-AB37-4AF7-9853-0C05DFF63E31}"/>
              </a:ext>
            </a:extLst>
          </p:cNvPr>
          <p:cNvSpPr/>
          <p:nvPr/>
        </p:nvSpPr>
        <p:spPr>
          <a:xfrm>
            <a:off x="1828800" y="1141037"/>
            <a:ext cx="5257800" cy="576064"/>
          </a:xfrm>
          <a:prstGeom prst="roundRect">
            <a:avLst/>
          </a:prstGeom>
          <a:solidFill>
            <a:sysClr val="window" lastClr="FFFFFF"/>
          </a:solidFill>
          <a:ln w="15875" cap="flat" cmpd="sng" algn="ctr">
            <a:solidFill>
              <a:srgbClr val="94C600">
                <a:shade val="75000"/>
                <a:satMod val="125000"/>
                <a:lumMod val="75000"/>
              </a:srgbClr>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200" b="0" i="0" u="none" strike="noStrike" kern="0" cap="none" spc="0" normalizeH="0" baseline="0" noProof="0" dirty="0">
                <a:ln>
                  <a:noFill/>
                </a:ln>
                <a:solidFill>
                  <a:prstClr val="black"/>
                </a:solidFill>
                <a:effectLst/>
                <a:uLnTx/>
                <a:uFillTx/>
                <a:latin typeface="AR CENA" pitchFamily="2" charset="0"/>
                <a:cs typeface="SKR HEAD1" pitchFamily="2" charset="-78"/>
              </a:rPr>
              <a:t>تغيير حجم مساحة التسجيل</a:t>
            </a:r>
          </a:p>
        </p:txBody>
      </p:sp>
    </p:spTree>
    <p:extLst>
      <p:ext uri="{BB962C8B-B14F-4D97-AF65-F5344CB8AC3E}">
        <p14:creationId xmlns:p14="http://schemas.microsoft.com/office/powerpoint/2010/main" val="1672091452"/>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704800" y="219146"/>
            <a:ext cx="7467600" cy="778098"/>
          </a:xfrm>
          <a:prstGeom prst="roundRect">
            <a:avLst/>
          </a:prstGeom>
        </p:spPr>
        <p:style>
          <a:lnRef idx="2">
            <a:schemeClr val="accent1"/>
          </a:lnRef>
          <a:fillRef idx="1">
            <a:schemeClr val="lt1"/>
          </a:fillRef>
          <a:effectRef idx="0">
            <a:schemeClr val="accent1"/>
          </a:effectRef>
          <a:fontRef idx="minor">
            <a:schemeClr val="dk1"/>
          </a:fontRef>
        </p:style>
        <p:txBody>
          <a:bodyPr anchor="ctr">
            <a:normAutofit/>
          </a:bodyPr>
          <a:lstStyle/>
          <a:p>
            <a:pPr algn="ctr"/>
            <a:r>
              <a:rPr lang="ar-SA" sz="3200" dirty="0">
                <a:solidFill>
                  <a:schemeClr val="tx1"/>
                </a:solidFill>
                <a:latin typeface="BoutrosART" panose="020A0503020102020204" pitchFamily="18" charset="-78"/>
                <a:ea typeface="BoutrosART" panose="020A0503020102020204" pitchFamily="18" charset="-78"/>
                <a:cs typeface="AGA Aladdin Regular" pitchFamily="2" charset="-78"/>
              </a:rPr>
              <a:t>كامتيجا</a:t>
            </a:r>
            <a:r>
              <a:rPr lang="ar-SA" sz="3200" dirty="0">
                <a:solidFill>
                  <a:schemeClr val="tx1"/>
                </a:solidFill>
                <a:latin typeface="BoutrosART" panose="020A0503020102020204" pitchFamily="18" charset="-78"/>
                <a:ea typeface="BoutrosART" panose="020A0503020102020204" pitchFamily="18" charset="-78"/>
                <a:cs typeface="AF_Taif Normal" pitchFamily="2" charset="-78"/>
              </a:rPr>
              <a:t> </a:t>
            </a:r>
            <a:r>
              <a:rPr lang="en-US" sz="3200" dirty="0">
                <a:solidFill>
                  <a:schemeClr val="tx1"/>
                </a:solidFill>
                <a:latin typeface="BoutrosART" panose="020A0503020102020204" pitchFamily="18" charset="-78"/>
                <a:ea typeface="BoutrosART" panose="020A0503020102020204" pitchFamily="18" charset="-78"/>
                <a:cs typeface="AF_Taif Normal" pitchFamily="2" charset="-78"/>
              </a:rPr>
              <a:t>Camtasia Studio</a:t>
            </a:r>
          </a:p>
        </p:txBody>
      </p:sp>
      <p:sp>
        <p:nvSpPr>
          <p:cNvPr id="5" name="شكل بيضاوي 4"/>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
        <p:nvSpPr>
          <p:cNvPr id="16" name="مستطيل مستدير الزوايا 15"/>
          <p:cNvSpPr/>
          <p:nvPr/>
        </p:nvSpPr>
        <p:spPr>
          <a:xfrm>
            <a:off x="924131" y="1524000"/>
            <a:ext cx="7028937" cy="1219200"/>
          </a:xfrm>
          <a:prstGeom prst="roundRect">
            <a:avLst/>
          </a:prstGeom>
        </p:spPr>
        <p:style>
          <a:lnRef idx="2">
            <a:schemeClr val="accent1"/>
          </a:lnRef>
          <a:fillRef idx="1">
            <a:schemeClr val="lt1"/>
          </a:fillRef>
          <a:effectRef idx="0">
            <a:schemeClr val="accent1"/>
          </a:effectRef>
          <a:fontRef idx="minor">
            <a:schemeClr val="dk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600" b="1" cap="small" dirty="0">
                <a:solidFill>
                  <a:prstClr val="black"/>
                </a:solidFill>
                <a:latin typeface="Traditional Arabic" panose="02020603050405020304" pitchFamily="18" charset="-78"/>
                <a:ea typeface="BoutrosART" panose="020A0503020102020204" pitchFamily="18" charset="-78"/>
                <a:cs typeface="Sultan bold" pitchFamily="2" charset="-78"/>
              </a:rPr>
              <a:t>يمكنك الرد على مكالمات الجوال خارج القاعة دون الاستئذان</a:t>
            </a:r>
            <a:r>
              <a:rPr lang="en-US" sz="3600" b="1" cap="small" dirty="0">
                <a:solidFill>
                  <a:prstClr val="black"/>
                </a:solidFill>
                <a:latin typeface="Traditional Arabic" panose="02020603050405020304" pitchFamily="18" charset="-78"/>
                <a:ea typeface="BoutrosART" panose="020A0503020102020204" pitchFamily="18" charset="-78"/>
                <a:cs typeface="Sultan bold" pitchFamily="2" charset="-78"/>
              </a:rPr>
              <a:t>!</a:t>
            </a:r>
            <a:endParaRPr lang="ar-SA" sz="3600" b="1" cap="small" dirty="0">
              <a:solidFill>
                <a:prstClr val="black"/>
              </a:solidFill>
              <a:latin typeface="Traditional Arabic" panose="02020603050405020304" pitchFamily="18" charset="-78"/>
              <a:ea typeface="BoutrosART" panose="020A0503020102020204" pitchFamily="18" charset="-78"/>
              <a:cs typeface="Sultan bold" pitchFamily="2" charset="-78"/>
            </a:endParaRPr>
          </a:p>
        </p:txBody>
      </p:sp>
      <p:pic>
        <p:nvPicPr>
          <p:cNvPr id="11" name="Picture 2" descr="http://blog.edmodo.com/wp-content/uploads/2012/04/training-group-badge-icon-296x3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7173" y="296393"/>
            <a:ext cx="615289" cy="62360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نتيجة بحث الصور عن ‪call‬‏">
            <a:extLst>
              <a:ext uri="{FF2B5EF4-FFF2-40B4-BE49-F238E27FC236}">
                <a16:creationId xmlns:a16="http://schemas.microsoft.com/office/drawing/2014/main" id="{9CFA5A51-1BAE-4E28-8702-EE7356934CCA}"/>
              </a:ext>
            </a:extLst>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43000" y="2590800"/>
            <a:ext cx="4267200" cy="426720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48629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447800" y="152400"/>
            <a:ext cx="6172200" cy="762000"/>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sz="3600" dirty="0">
                <a:solidFill>
                  <a:schemeClr val="dk1"/>
                </a:solidFill>
                <a:latin typeface="Traditional Arabic" pitchFamily="18" charset="-78"/>
                <a:cs typeface="SKR HEAD1" pitchFamily="2" charset="-78"/>
              </a:rPr>
              <a:t>محرر كامتيجا مسح مسار</a:t>
            </a:r>
          </a:p>
        </p:txBody>
      </p:sp>
      <p:pic>
        <p:nvPicPr>
          <p:cNvPr id="2" name="صورة 1">
            <a:extLst>
              <a:ext uri="{FF2B5EF4-FFF2-40B4-BE49-F238E27FC236}">
                <a16:creationId xmlns:a16="http://schemas.microsoft.com/office/drawing/2014/main" id="{4F15513A-9582-4A96-864A-D9254F0B7F6D}"/>
              </a:ext>
            </a:extLst>
          </p:cNvPr>
          <p:cNvPicPr>
            <a:picLocks noChangeAspect="1"/>
          </p:cNvPicPr>
          <p:nvPr/>
        </p:nvPicPr>
        <p:blipFill>
          <a:blip r:embed="rId4"/>
          <a:stretch>
            <a:fillRect/>
          </a:stretch>
        </p:blipFill>
        <p:spPr>
          <a:xfrm>
            <a:off x="5181600" y="2895600"/>
            <a:ext cx="3429000" cy="2571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صورة 2">
            <a:extLst>
              <a:ext uri="{FF2B5EF4-FFF2-40B4-BE49-F238E27FC236}">
                <a16:creationId xmlns:a16="http://schemas.microsoft.com/office/drawing/2014/main" id="{0ECAA419-77EA-4663-8EF3-B209599F111A}"/>
              </a:ext>
            </a:extLst>
          </p:cNvPr>
          <p:cNvPicPr>
            <a:picLocks noChangeAspect="1"/>
          </p:cNvPicPr>
          <p:nvPr/>
        </p:nvPicPr>
        <p:blipFill rotWithShape="1">
          <a:blip r:embed="rId5"/>
          <a:srcRect t="61852" r="81667" b="5556"/>
          <a:stretch/>
        </p:blipFill>
        <p:spPr>
          <a:xfrm>
            <a:off x="192157" y="2286000"/>
            <a:ext cx="4343400" cy="4343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مستطيل 4">
            <a:extLst>
              <a:ext uri="{FF2B5EF4-FFF2-40B4-BE49-F238E27FC236}">
                <a16:creationId xmlns:a16="http://schemas.microsoft.com/office/drawing/2014/main" id="{6ECC8A3B-3538-4822-9B50-B83E3FD8BEF5}"/>
              </a:ext>
            </a:extLst>
          </p:cNvPr>
          <p:cNvSpPr/>
          <p:nvPr/>
        </p:nvSpPr>
        <p:spPr>
          <a:xfrm>
            <a:off x="1030357" y="3101009"/>
            <a:ext cx="2667000" cy="3048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شكل بيضاوي 5">
            <a:extLst>
              <a:ext uri="{FF2B5EF4-FFF2-40B4-BE49-F238E27FC236}">
                <a16:creationId xmlns:a16="http://schemas.microsoft.com/office/drawing/2014/main" id="{EC518D56-E56C-431E-87BA-5FCE39761167}"/>
              </a:ext>
            </a:extLst>
          </p:cNvPr>
          <p:cNvSpPr/>
          <p:nvPr/>
        </p:nvSpPr>
        <p:spPr>
          <a:xfrm>
            <a:off x="8072462" y="5643578"/>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
        <p:nvSpPr>
          <p:cNvPr id="7" name="مستطيل مستدير الزوايا 13">
            <a:extLst>
              <a:ext uri="{FF2B5EF4-FFF2-40B4-BE49-F238E27FC236}">
                <a16:creationId xmlns:a16="http://schemas.microsoft.com/office/drawing/2014/main" id="{F95170DE-791F-4BD2-99B0-7A212AF7A5B0}"/>
              </a:ext>
            </a:extLst>
          </p:cNvPr>
          <p:cNvSpPr/>
          <p:nvPr/>
        </p:nvSpPr>
        <p:spPr>
          <a:xfrm>
            <a:off x="2713384" y="1805609"/>
            <a:ext cx="2743200" cy="1295400"/>
          </a:xfrm>
          <a:prstGeom prst="wedgeEllipseCallout">
            <a:avLst>
              <a:gd name="adj1" fmla="val -35112"/>
              <a:gd name="adj2" fmla="val 59868"/>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kern="0" dirty="0">
                <a:solidFill>
                  <a:prstClr val="black"/>
                </a:solidFill>
                <a:latin typeface="Traditional Arabic" pitchFamily="18" charset="-78"/>
                <a:cs typeface="SKR HEAD1" pitchFamily="2" charset="-78"/>
              </a:rPr>
              <a:t>اضغط بزر الفأرة الأيمن على المسار</a:t>
            </a:r>
            <a:endParaRPr lang="ar-SA" sz="1400" kern="0" dirty="0">
              <a:solidFill>
                <a:prstClr val="black"/>
              </a:solidFill>
              <a:latin typeface="AR CENA" pitchFamily="2" charset="0"/>
              <a:cs typeface="SKR HEAD1" pitchFamily="2" charset="-78"/>
            </a:endParaRPr>
          </a:p>
        </p:txBody>
      </p:sp>
    </p:spTree>
    <p:extLst>
      <p:ext uri="{BB962C8B-B14F-4D97-AF65-F5344CB8AC3E}">
        <p14:creationId xmlns:p14="http://schemas.microsoft.com/office/powerpoint/2010/main" val="2371622200"/>
      </p:ext>
    </p:extLst>
  </p:cSld>
  <p:clrMapOvr>
    <a:overrideClrMapping bg1="lt1" tx1="dk1" bg2="lt2" tx2="dk2" accent1="accent1" accent2="accent2" accent3="accent3" accent4="accent4" accent5="accent5" accent6="accent6" hlink="hlink" folHlink="folHlink"/>
  </p:clrMapOvr>
</p:sld>
</file>

<file path=ppt/slides/slide9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3" name="شكل بيضاوي 2"/>
          <p:cNvSpPr/>
          <p:nvPr/>
        </p:nvSpPr>
        <p:spPr>
          <a:xfrm>
            <a:off x="8072462" y="5643578"/>
            <a:ext cx="642942" cy="642942"/>
          </a:xfrm>
          <a:prstGeom prst="ellipse">
            <a:avLst/>
          </a:prstGeom>
          <a:ln/>
          <a:effectLst>
            <a:glow rad="63500">
              <a:schemeClr val="accent1">
                <a:satMod val="175000"/>
                <a:alpha val="40000"/>
              </a:schemeClr>
            </a:glow>
            <a:outerShdw blurRad="50800" dist="25000" dir="5400000" rotWithShape="0">
              <a:srgbClr val="000000">
                <a:alpha val="40000"/>
              </a:srgbClr>
            </a:outerShdw>
          </a:effectLst>
        </p:spPr>
        <p:style>
          <a:lnRef idx="1">
            <a:schemeClr val="accent1"/>
          </a:lnRef>
          <a:fillRef idx="2">
            <a:schemeClr val="accent1"/>
          </a:fillRef>
          <a:effectRef idx="1">
            <a:schemeClr val="accent1"/>
          </a:effectRef>
          <a:fontRef idx="minor">
            <a:schemeClr val="dk1"/>
          </a:fontRef>
        </p:style>
        <p:txBody>
          <a:bodyPr vert="horz" lIns="82479" tIns="41239" rIns="82479" bIns="41239" anchor="b">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100" b="1" i="0" u="none" strike="noStrike" kern="0" cap="small" spc="0" normalizeH="0" baseline="0" noProof="0" dirty="0">
                <a:ln>
                  <a:noFill/>
                </a:ln>
                <a:solidFill>
                  <a:prstClr val="black"/>
                </a:solidFill>
                <a:effectLst/>
                <a:uLnTx/>
                <a:uFillTx/>
                <a:latin typeface="Traditional Arabic" pitchFamily="18" charset="-78"/>
                <a:ea typeface="+mn-ea"/>
                <a:cs typeface="Traditional Arabic" pitchFamily="18" charset="-78"/>
              </a:rPr>
              <a:t>أبو الحسن</a:t>
            </a:r>
          </a:p>
        </p:txBody>
      </p:sp>
      <p:sp>
        <p:nvSpPr>
          <p:cNvPr id="4" name="مستطيل مستدير الزوايا 15">
            <a:extLst>
              <a:ext uri="{FF2B5EF4-FFF2-40B4-BE49-F238E27FC236}">
                <a16:creationId xmlns:a16="http://schemas.microsoft.com/office/drawing/2014/main" id="{FEBB92F5-9409-4370-80FF-4223A6E1ABF4}"/>
              </a:ext>
            </a:extLst>
          </p:cNvPr>
          <p:cNvSpPr/>
          <p:nvPr/>
        </p:nvSpPr>
        <p:spPr>
          <a:xfrm>
            <a:off x="152400" y="5926480"/>
            <a:ext cx="7543800" cy="720080"/>
          </a:xfrm>
          <a:prstGeom prst="roundRect">
            <a:avLst/>
          </a:prstGeom>
          <a:solidFill>
            <a:srgbClr val="FCFEB9"/>
          </a:solidFill>
          <a:ln w="28575" cap="flat" cmpd="sng" algn="ctr">
            <a:solidFill>
              <a:srgbClr val="CEB966">
                <a:shade val="75000"/>
                <a:satMod val="125000"/>
                <a:lumMod val="75000"/>
              </a:srgbClr>
            </a:solidFill>
            <a:prstDash val="solid"/>
          </a:ln>
          <a:effectLst/>
        </p:spPr>
        <p:txBody>
          <a:bodyPr rtlCol="1"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SA" sz="4000" kern="0" dirty="0">
                <a:solidFill>
                  <a:prstClr val="black"/>
                </a:solidFill>
                <a:latin typeface="BoutrosART" panose="020A0503020102020204" pitchFamily="18" charset="-78"/>
                <a:ea typeface="BoutrosART" panose="020A0503020102020204" pitchFamily="18" charset="-78"/>
                <a:cs typeface="Bader" pitchFamily="2" charset="-78"/>
              </a:rPr>
              <a:t>المكتبة الملحقة بالبرنامج</a:t>
            </a:r>
            <a:endParaRPr kumimoji="0" lang="ar-SA" sz="4000" b="0" i="0" u="none" strike="noStrike" kern="0" cap="none"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ader" pitchFamily="2" charset="-78"/>
            </a:endParaRPr>
          </a:p>
        </p:txBody>
      </p:sp>
    </p:spTree>
    <p:extLst>
      <p:ext uri="{BB962C8B-B14F-4D97-AF65-F5344CB8AC3E}">
        <p14:creationId xmlns:p14="http://schemas.microsoft.com/office/powerpoint/2010/main" val="120382556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447800" y="152400"/>
            <a:ext cx="6172200" cy="762000"/>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sz="3600" dirty="0">
                <a:latin typeface="Traditional Arabic" pitchFamily="18" charset="-78"/>
                <a:cs typeface="SKR HEAD1" pitchFamily="2" charset="-78"/>
              </a:rPr>
              <a:t>مكتبة الوسائط المجانية من الشركة المنتجة</a:t>
            </a:r>
            <a:endParaRPr lang="ar-SA" sz="3600" dirty="0">
              <a:solidFill>
                <a:schemeClr val="dk1"/>
              </a:solidFill>
              <a:latin typeface="Traditional Arabic" pitchFamily="18" charset="-78"/>
              <a:cs typeface="SKR HEAD1" pitchFamily="2" charset="-78"/>
            </a:endParaRPr>
          </a:p>
        </p:txBody>
      </p:sp>
      <p:pic>
        <p:nvPicPr>
          <p:cNvPr id="3074" name="Picture 2" descr="LibraryTab.png">
            <a:extLst>
              <a:ext uri="{FF2B5EF4-FFF2-40B4-BE49-F238E27FC236}">
                <a16:creationId xmlns:a16="http://schemas.microsoft.com/office/drawing/2014/main" id="{2D411B5D-0484-47D0-B3BD-4A23C7CB02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6766" y="1069133"/>
            <a:ext cx="2398643" cy="609600"/>
          </a:xfrm>
          <a:prstGeom prst="rect">
            <a:avLst/>
          </a:prstGeom>
          <a:noFill/>
          <a:extLst>
            <a:ext uri="{909E8E84-426E-40DD-AFC4-6F175D3DCCD1}">
              <a14:hiddenFill xmlns:a14="http://schemas.microsoft.com/office/drawing/2010/main">
                <a:solidFill>
                  <a:srgbClr val="FFFFFF"/>
                </a:solidFill>
              </a14:hiddenFill>
            </a:ext>
          </a:extLst>
        </p:spPr>
      </p:pic>
      <p:sp>
        <p:nvSpPr>
          <p:cNvPr id="10" name="مستطيل مستدير الزوايا 13">
            <a:extLst>
              <a:ext uri="{FF2B5EF4-FFF2-40B4-BE49-F238E27FC236}">
                <a16:creationId xmlns:a16="http://schemas.microsoft.com/office/drawing/2014/main" id="{F73B0CB2-3CA6-4F84-AEB3-C7DDFBC5F1D7}"/>
              </a:ext>
            </a:extLst>
          </p:cNvPr>
          <p:cNvSpPr/>
          <p:nvPr/>
        </p:nvSpPr>
        <p:spPr>
          <a:xfrm>
            <a:off x="4038600" y="1049322"/>
            <a:ext cx="3429000" cy="490040"/>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kern="0" dirty="0">
                <a:solidFill>
                  <a:prstClr val="black"/>
                </a:solidFill>
                <a:latin typeface="Traditional Arabic" pitchFamily="18" charset="-78"/>
                <a:cs typeface="SKR HEAD1" pitchFamily="2" charset="-78"/>
              </a:rPr>
              <a:t>للوصول إلى مكتبة الوسائط</a:t>
            </a:r>
            <a:endParaRPr lang="ar-SA" sz="1400" kern="0" dirty="0">
              <a:solidFill>
                <a:srgbClr val="C00000"/>
              </a:solidFill>
              <a:latin typeface="AR CENA" pitchFamily="2" charset="0"/>
              <a:cs typeface="SKR HEAD1" pitchFamily="2" charset="-78"/>
            </a:endParaRPr>
          </a:p>
        </p:txBody>
      </p:sp>
      <p:sp>
        <p:nvSpPr>
          <p:cNvPr id="11" name="مستطيل مستدير الزوايا 6">
            <a:extLst>
              <a:ext uri="{FF2B5EF4-FFF2-40B4-BE49-F238E27FC236}">
                <a16:creationId xmlns:a16="http://schemas.microsoft.com/office/drawing/2014/main" id="{6D69F62F-AF5C-44CB-ABAE-2A27408267B7}"/>
              </a:ext>
            </a:extLst>
          </p:cNvPr>
          <p:cNvSpPr/>
          <p:nvPr/>
        </p:nvSpPr>
        <p:spPr>
          <a:xfrm>
            <a:off x="304799" y="1714480"/>
            <a:ext cx="8360335" cy="576064"/>
          </a:xfrm>
          <a:prstGeom prst="roundRect">
            <a:avLst/>
          </a:prstGeom>
          <a:solidFill>
            <a:sysClr val="window" lastClr="FFFFFF"/>
          </a:solidFill>
          <a:ln w="15875" cap="flat" cmpd="sng" algn="ctr">
            <a:solidFill>
              <a:srgbClr val="94C600">
                <a:shade val="75000"/>
                <a:satMod val="125000"/>
                <a:lumMod val="75000"/>
              </a:srgbClr>
            </a:solidFill>
            <a:prstDash val="solid"/>
          </a:ln>
          <a:effectLst/>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 CENA" pitchFamily="2" charset="0"/>
                <a:cs typeface="SKR HEAD1" pitchFamily="2" charset="-78"/>
              </a:rPr>
              <a:t>		</a:t>
            </a:r>
            <a:r>
              <a:rPr kumimoji="0" lang="ar-SA" sz="2800" b="0" i="0" u="none" strike="noStrike" kern="0" cap="none" spc="0" normalizeH="0" baseline="0" noProof="0" dirty="0">
                <a:ln>
                  <a:noFill/>
                </a:ln>
                <a:solidFill>
                  <a:prstClr val="black"/>
                </a:solidFill>
                <a:effectLst/>
                <a:uLnTx/>
                <a:uFillTx/>
                <a:latin typeface="AR CENA" pitchFamily="2" charset="0"/>
                <a:cs typeface="SKR HEAD1" pitchFamily="2" charset="-78"/>
              </a:rPr>
              <a:t>قم بالضغط المزدوج عليه فتظهر نافذة المعاينة.</a:t>
            </a:r>
            <a:endParaRPr kumimoji="0" lang="ar-SA" sz="1200" b="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12" name="مستطيل مستدير الزوايا 7">
            <a:extLst>
              <a:ext uri="{FF2B5EF4-FFF2-40B4-BE49-F238E27FC236}">
                <a16:creationId xmlns:a16="http://schemas.microsoft.com/office/drawing/2014/main" id="{E2DF3003-D317-4C08-B76E-4FA48E0DE64E}"/>
              </a:ext>
            </a:extLst>
          </p:cNvPr>
          <p:cNvSpPr/>
          <p:nvPr/>
        </p:nvSpPr>
        <p:spPr>
          <a:xfrm>
            <a:off x="304798" y="2362552"/>
            <a:ext cx="8360335" cy="576064"/>
          </a:xfrm>
          <a:prstGeom prst="roundRect">
            <a:avLst/>
          </a:prstGeom>
          <a:solidFill>
            <a:sysClr val="window" lastClr="FFFFFF"/>
          </a:solidFill>
          <a:ln w="15875" cap="flat" cmpd="sng" algn="ctr">
            <a:solidFill>
              <a:srgbClr val="94C600">
                <a:shade val="75000"/>
                <a:satMod val="125000"/>
                <a:lumMod val="75000"/>
              </a:srgbClr>
            </a:solidFill>
            <a:prstDash val="solid"/>
          </a:ln>
          <a:effectLst/>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		</a:t>
            </a:r>
            <a:r>
              <a:rPr lang="ar-SA" sz="2800" kern="0" dirty="0">
                <a:solidFill>
                  <a:prstClr val="black"/>
                </a:solidFill>
                <a:latin typeface="AR CENA" pitchFamily="2" charset="0"/>
                <a:cs typeface="SKR HEAD1" pitchFamily="2" charset="-78"/>
              </a:rPr>
              <a:t>قم بسحبه للموضع المطلوب على خط الزمن.</a:t>
            </a:r>
          </a:p>
        </p:txBody>
      </p:sp>
      <p:sp>
        <p:nvSpPr>
          <p:cNvPr id="13" name="مستطيل مستدير الزوايا 8">
            <a:extLst>
              <a:ext uri="{FF2B5EF4-FFF2-40B4-BE49-F238E27FC236}">
                <a16:creationId xmlns:a16="http://schemas.microsoft.com/office/drawing/2014/main" id="{BCB3C7CC-CB34-47E1-9381-5FA23AE5FF96}"/>
              </a:ext>
            </a:extLst>
          </p:cNvPr>
          <p:cNvSpPr/>
          <p:nvPr/>
        </p:nvSpPr>
        <p:spPr>
          <a:xfrm>
            <a:off x="304800" y="3010624"/>
            <a:ext cx="8360335" cy="576064"/>
          </a:xfrm>
          <a:prstGeom prst="roundRect">
            <a:avLst/>
          </a:prstGeom>
          <a:solidFill>
            <a:sysClr val="window" lastClr="FFFFFF"/>
          </a:solidFill>
          <a:ln w="15875" cap="flat" cmpd="sng" algn="ctr">
            <a:solidFill>
              <a:srgbClr val="94C600">
                <a:shade val="75000"/>
                <a:satMod val="125000"/>
                <a:lumMod val="75000"/>
              </a:srgbClr>
            </a:solidFill>
            <a:prstDash val="solid"/>
          </a:ln>
          <a:effectLst/>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	.	</a:t>
            </a:r>
            <a:r>
              <a:rPr lang="ar-SA" sz="2800" kern="0" dirty="0">
                <a:solidFill>
                  <a:prstClr val="black"/>
                </a:solidFill>
                <a:latin typeface="AR CENA" pitchFamily="2" charset="0"/>
                <a:cs typeface="SKR HEAD1" pitchFamily="2" charset="-78"/>
              </a:rPr>
              <a:t>اضغط زر الفأرة الأيمن عليه و اختر </a:t>
            </a:r>
            <a:r>
              <a:rPr lang="en-US" sz="2800" kern="0" dirty="0">
                <a:solidFill>
                  <a:prstClr val="black"/>
                </a:solidFill>
                <a:latin typeface="AR CENA" pitchFamily="2" charset="0"/>
                <a:cs typeface="SKR HEAD1" pitchFamily="2" charset="-78"/>
              </a:rPr>
              <a:t>Add to timeline</a:t>
            </a:r>
            <a:endParaRPr lang="ar-SA" sz="2800" kern="0" dirty="0">
              <a:solidFill>
                <a:prstClr val="black"/>
              </a:solidFill>
              <a:latin typeface="AR CENA" pitchFamily="2" charset="0"/>
              <a:cs typeface="SKR HEAD1" pitchFamily="2" charset="-78"/>
            </a:endParaRPr>
          </a:p>
        </p:txBody>
      </p:sp>
      <p:sp>
        <p:nvSpPr>
          <p:cNvPr id="14" name="مستطيل مستدير الزوايا 9">
            <a:extLst>
              <a:ext uri="{FF2B5EF4-FFF2-40B4-BE49-F238E27FC236}">
                <a16:creationId xmlns:a16="http://schemas.microsoft.com/office/drawing/2014/main" id="{26FFFB97-540F-48D4-B44D-B7331C74B9A5}"/>
              </a:ext>
            </a:extLst>
          </p:cNvPr>
          <p:cNvSpPr/>
          <p:nvPr/>
        </p:nvSpPr>
        <p:spPr>
          <a:xfrm>
            <a:off x="304799" y="3658696"/>
            <a:ext cx="8360335" cy="576064"/>
          </a:xfrm>
          <a:prstGeom prst="roundRect">
            <a:avLst/>
          </a:prstGeom>
          <a:solidFill>
            <a:sysClr val="window" lastClr="FFFFFF"/>
          </a:solidFill>
          <a:ln w="15875" cap="flat" cmpd="sng" algn="ctr">
            <a:solidFill>
              <a:srgbClr val="94C600">
                <a:shade val="75000"/>
                <a:satMod val="125000"/>
                <a:lumMod val="75000"/>
              </a:srgbClr>
            </a:solidFill>
            <a:prstDash val="solid"/>
          </a:ln>
          <a:effectLst/>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		</a:t>
            </a:r>
            <a:r>
              <a:rPr lang="ar-SA" sz="1200" kern="0" dirty="0">
                <a:solidFill>
                  <a:prstClr val="black"/>
                </a:solidFill>
                <a:latin typeface="AR CENA" pitchFamily="2" charset="0"/>
                <a:cs typeface="SKR HEAD1" pitchFamily="2" charset="-78"/>
              </a:rPr>
              <a:t> </a:t>
            </a:r>
            <a:r>
              <a:rPr lang="ar-SA" sz="2400" kern="0" dirty="0">
                <a:solidFill>
                  <a:prstClr val="black"/>
                </a:solidFill>
                <a:latin typeface="AR CENA" pitchFamily="2" charset="0"/>
                <a:cs typeface="SKR HEAD1" pitchFamily="2" charset="-78"/>
              </a:rPr>
              <a:t>اضغط زر الفأرة الأيمن علي العنصر المطلوب و اختر </a:t>
            </a:r>
            <a:r>
              <a:rPr lang="en-US" sz="2400" kern="0" dirty="0">
                <a:solidFill>
                  <a:prstClr val="black"/>
                </a:solidFill>
                <a:latin typeface="AR CENA" pitchFamily="2" charset="0"/>
                <a:cs typeface="SKR HEAD1" pitchFamily="2" charset="-78"/>
              </a:rPr>
              <a:t>Add to library</a:t>
            </a:r>
            <a:endParaRPr lang="ar-SA" sz="2800" kern="0" dirty="0">
              <a:solidFill>
                <a:prstClr val="black"/>
              </a:solidFill>
              <a:latin typeface="AR CENA" pitchFamily="2" charset="0"/>
              <a:cs typeface="SKR HEAD1" pitchFamily="2" charset="-78"/>
            </a:endParaRPr>
          </a:p>
        </p:txBody>
      </p:sp>
      <p:sp>
        <p:nvSpPr>
          <p:cNvPr id="15" name="مستطيل مستدير الزوايا 10">
            <a:extLst>
              <a:ext uri="{FF2B5EF4-FFF2-40B4-BE49-F238E27FC236}">
                <a16:creationId xmlns:a16="http://schemas.microsoft.com/office/drawing/2014/main" id="{FC31FDC0-427A-4BCE-B53E-A152420D56AA}"/>
              </a:ext>
            </a:extLst>
          </p:cNvPr>
          <p:cNvSpPr/>
          <p:nvPr/>
        </p:nvSpPr>
        <p:spPr>
          <a:xfrm>
            <a:off x="304800" y="4306768"/>
            <a:ext cx="8360335" cy="908368"/>
          </a:xfrm>
          <a:prstGeom prst="roundRect">
            <a:avLst/>
          </a:prstGeom>
          <a:solidFill>
            <a:sysClr val="window" lastClr="FFFFFF"/>
          </a:solidFill>
          <a:ln w="15875" cap="flat" cmpd="sng" algn="ctr">
            <a:solidFill>
              <a:srgbClr val="94C600">
                <a:shade val="75000"/>
                <a:satMod val="125000"/>
                <a:lumMod val="75000"/>
              </a:srgbClr>
            </a:solidFill>
            <a:prstDash val="solid"/>
          </a:ln>
          <a:effectLst/>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Traditional Arabic" pitchFamily="18" charset="-78"/>
                <a:cs typeface="SKR HEAD1" pitchFamily="2" charset="-78"/>
              </a:rPr>
              <a:t>		</a:t>
            </a:r>
            <a:r>
              <a:rPr lang="ar-SA" sz="2000" kern="0" dirty="0">
                <a:solidFill>
                  <a:prstClr val="black"/>
                </a:solidFill>
                <a:latin typeface="AR CENA" pitchFamily="2" charset="0"/>
                <a:cs typeface="SKR HEAD1" pitchFamily="2" charset="-78"/>
              </a:rPr>
              <a:t> </a:t>
            </a:r>
            <a:r>
              <a:rPr lang="ar-SA" sz="2800" kern="0" dirty="0">
                <a:solidFill>
                  <a:prstClr val="black"/>
                </a:solidFill>
                <a:latin typeface="AR CENA" pitchFamily="2" charset="0"/>
                <a:cs typeface="SKR HEAD1" pitchFamily="2" charset="-78"/>
              </a:rPr>
              <a:t>اضغط زر الفأرة الأيمن في أي مكان فارغ في مكتبة الوسائط و اختر 			</a:t>
            </a:r>
            <a:r>
              <a:rPr lang="en-US" sz="2800" kern="0" dirty="0">
                <a:solidFill>
                  <a:prstClr val="black"/>
                </a:solidFill>
                <a:latin typeface="AR CENA" pitchFamily="2" charset="0"/>
                <a:cs typeface="SKR HEAD1" pitchFamily="2" charset="-78"/>
              </a:rPr>
              <a:t>Add to library</a:t>
            </a:r>
            <a:r>
              <a:rPr lang="ar-SA" sz="2800" kern="0" dirty="0">
                <a:solidFill>
                  <a:prstClr val="black"/>
                </a:solidFill>
                <a:latin typeface="AR CENA" pitchFamily="2" charset="0"/>
                <a:cs typeface="SKR HEAD1" pitchFamily="2" charset="-78"/>
              </a:rPr>
              <a:t>. او اضغط </a:t>
            </a:r>
            <a:r>
              <a:rPr lang="en-US" sz="2800" kern="0" dirty="0" err="1">
                <a:solidFill>
                  <a:prstClr val="black"/>
                </a:solidFill>
                <a:latin typeface="AR CENA" pitchFamily="2" charset="0"/>
                <a:cs typeface="SKR HEAD1" pitchFamily="2" charset="-78"/>
              </a:rPr>
              <a:t>Ctrl+Shift+A</a:t>
            </a:r>
            <a:endParaRPr lang="ar-SA" sz="2800" kern="0" dirty="0">
              <a:solidFill>
                <a:prstClr val="black"/>
              </a:solidFill>
              <a:latin typeface="AR CENA" pitchFamily="2" charset="0"/>
              <a:cs typeface="SKR HEAD1" pitchFamily="2" charset="-78"/>
            </a:endParaRPr>
          </a:p>
        </p:txBody>
      </p:sp>
      <p:sp>
        <p:nvSpPr>
          <p:cNvPr id="16" name="مستطيل مستدير الزوايا 5">
            <a:extLst>
              <a:ext uri="{FF2B5EF4-FFF2-40B4-BE49-F238E27FC236}">
                <a16:creationId xmlns:a16="http://schemas.microsoft.com/office/drawing/2014/main" id="{4A0B2337-053A-4E86-AB90-F283A10966E1}"/>
              </a:ext>
            </a:extLst>
          </p:cNvPr>
          <p:cNvSpPr/>
          <p:nvPr/>
        </p:nvSpPr>
        <p:spPr>
          <a:xfrm>
            <a:off x="6969999" y="1714480"/>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000" kern="0" dirty="0">
                <a:solidFill>
                  <a:prstClr val="black"/>
                </a:solidFill>
                <a:latin typeface="Traditional Arabic" pitchFamily="18" charset="-78"/>
                <a:cs typeface="SKR HEAD1" pitchFamily="2" charset="-78"/>
              </a:rPr>
              <a:t>لمعاينة محتوى</a:t>
            </a:r>
            <a:endParaRPr kumimoji="0" lang="ar-SA" sz="120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17" name="مستطيل مستدير الزوايا 12">
            <a:extLst>
              <a:ext uri="{FF2B5EF4-FFF2-40B4-BE49-F238E27FC236}">
                <a16:creationId xmlns:a16="http://schemas.microsoft.com/office/drawing/2014/main" id="{2B1B1517-840D-46AF-AE4E-F9C28036FA93}"/>
              </a:ext>
            </a:extLst>
          </p:cNvPr>
          <p:cNvSpPr/>
          <p:nvPr/>
        </p:nvSpPr>
        <p:spPr>
          <a:xfrm>
            <a:off x="6969999" y="2362552"/>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i="0" u="none" strike="noStrike" kern="0" cap="none" spc="0" normalizeH="0" baseline="0" noProof="0" dirty="0">
                <a:ln>
                  <a:noFill/>
                </a:ln>
                <a:solidFill>
                  <a:prstClr val="black"/>
                </a:solidFill>
                <a:effectLst/>
                <a:uLnTx/>
                <a:uFillTx/>
                <a:latin typeface="Traditional Arabic" pitchFamily="18" charset="-78"/>
                <a:cs typeface="SKR HEAD1" pitchFamily="2" charset="-78"/>
              </a:rPr>
              <a:t>إضافة مقطع</a:t>
            </a:r>
            <a:endParaRPr kumimoji="0" lang="ar-SA" sz="120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18" name="مستطيل مستدير الزوايا 13">
            <a:extLst>
              <a:ext uri="{FF2B5EF4-FFF2-40B4-BE49-F238E27FC236}">
                <a16:creationId xmlns:a16="http://schemas.microsoft.com/office/drawing/2014/main" id="{1E86C984-F576-47EC-8EBE-3AE78E04D4F9}"/>
              </a:ext>
            </a:extLst>
          </p:cNvPr>
          <p:cNvSpPr/>
          <p:nvPr/>
        </p:nvSpPr>
        <p:spPr>
          <a:xfrm>
            <a:off x="6969503" y="3010624"/>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i="0" u="none" strike="noStrike" kern="0" cap="none" spc="0" normalizeH="0" baseline="0" noProof="0" dirty="0">
                <a:ln>
                  <a:noFill/>
                </a:ln>
                <a:solidFill>
                  <a:prstClr val="black"/>
                </a:solidFill>
                <a:effectLst/>
                <a:uLnTx/>
                <a:uFillTx/>
                <a:latin typeface="Traditional Arabic" pitchFamily="18" charset="-78"/>
                <a:cs typeface="SKR HEAD1" pitchFamily="2" charset="-78"/>
              </a:rPr>
              <a:t>إضافة مقطع لخط الزمن</a:t>
            </a:r>
            <a:endParaRPr kumimoji="0" lang="ar-SA" sz="120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19" name="مستطيل مستدير الزوايا 14">
            <a:extLst>
              <a:ext uri="{FF2B5EF4-FFF2-40B4-BE49-F238E27FC236}">
                <a16:creationId xmlns:a16="http://schemas.microsoft.com/office/drawing/2014/main" id="{51B28ED9-5851-480B-8522-8B2E2D6C555C}"/>
              </a:ext>
            </a:extLst>
          </p:cNvPr>
          <p:cNvSpPr/>
          <p:nvPr/>
        </p:nvSpPr>
        <p:spPr>
          <a:xfrm>
            <a:off x="6969503" y="3658696"/>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i="0" u="none" strike="noStrike" kern="0" cap="none" spc="0" normalizeH="0" baseline="0" noProof="0" dirty="0">
                <a:ln>
                  <a:noFill/>
                </a:ln>
                <a:solidFill>
                  <a:prstClr val="black"/>
                </a:solidFill>
                <a:effectLst/>
                <a:uLnTx/>
                <a:uFillTx/>
                <a:latin typeface="Traditional Arabic" pitchFamily="18" charset="-78"/>
                <a:cs typeface="SKR HEAD1" pitchFamily="2" charset="-78"/>
              </a:rPr>
              <a:t>إضافة وسائط</a:t>
            </a:r>
            <a:endParaRPr kumimoji="0" lang="ar-SA" sz="120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20" name="مستطيل مستدير الزوايا 15">
            <a:extLst>
              <a:ext uri="{FF2B5EF4-FFF2-40B4-BE49-F238E27FC236}">
                <a16:creationId xmlns:a16="http://schemas.microsoft.com/office/drawing/2014/main" id="{3250EA3E-1A0E-4F1F-A3DF-1E6D2D476989}"/>
              </a:ext>
            </a:extLst>
          </p:cNvPr>
          <p:cNvSpPr/>
          <p:nvPr/>
        </p:nvSpPr>
        <p:spPr>
          <a:xfrm>
            <a:off x="6969999" y="4306768"/>
            <a:ext cx="1695631" cy="908368"/>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1" indent="0" algn="ctr" defTabSz="914400" rtl="1" eaLnBrk="1" fontAlgn="auto" latinLnBrk="0" hangingPunct="1">
              <a:lnSpc>
                <a:spcPct val="100000"/>
              </a:lnSpc>
              <a:spcBef>
                <a:spcPts val="0"/>
              </a:spcBef>
              <a:spcAft>
                <a:spcPts val="0"/>
              </a:spcAft>
              <a:buClrTx/>
              <a:buSzTx/>
              <a:buFontTx/>
              <a:buNone/>
              <a:tabLst/>
              <a:defRPr/>
            </a:pPr>
            <a:r>
              <a:rPr kumimoji="0" lang="ar-SA" sz="1800" i="0" u="none" strike="noStrike" kern="0" cap="none" spc="0" normalizeH="0" baseline="0" noProof="0" dirty="0">
                <a:ln>
                  <a:noFill/>
                </a:ln>
                <a:solidFill>
                  <a:prstClr val="black"/>
                </a:solidFill>
                <a:effectLst/>
                <a:uLnTx/>
                <a:uFillTx/>
                <a:latin typeface="Traditional Arabic" pitchFamily="18" charset="-78"/>
                <a:cs typeface="SKR HEAD1" pitchFamily="2" charset="-78"/>
              </a:rPr>
              <a:t>إنشاء مجلد جديد في مكتبة الوسائط</a:t>
            </a:r>
          </a:p>
        </p:txBody>
      </p:sp>
      <p:sp>
        <p:nvSpPr>
          <p:cNvPr id="26" name="مستطيل مستدير الزوايا 21">
            <a:extLst>
              <a:ext uri="{FF2B5EF4-FFF2-40B4-BE49-F238E27FC236}">
                <a16:creationId xmlns:a16="http://schemas.microsoft.com/office/drawing/2014/main" id="{C1B08B31-8F06-4473-A820-9C76A21C8440}"/>
              </a:ext>
            </a:extLst>
          </p:cNvPr>
          <p:cNvSpPr/>
          <p:nvPr/>
        </p:nvSpPr>
        <p:spPr>
          <a:xfrm>
            <a:off x="305295" y="5291336"/>
            <a:ext cx="8360335" cy="576064"/>
          </a:xfrm>
          <a:prstGeom prst="roundRect">
            <a:avLst/>
          </a:prstGeom>
          <a:solidFill>
            <a:sysClr val="window" lastClr="FFFFFF"/>
          </a:solidFill>
          <a:ln w="15875" cap="flat" cmpd="sng" algn="ctr">
            <a:solidFill>
              <a:srgbClr val="94C600">
                <a:shade val="75000"/>
                <a:satMod val="125000"/>
                <a:lumMod val="75000"/>
              </a:srgbClr>
            </a:solidFill>
            <a:prstDash val="solid"/>
          </a:ln>
          <a:effectLst/>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kern="0" dirty="0">
                <a:solidFill>
                  <a:prstClr val="black"/>
                </a:solidFill>
                <a:latin typeface="AR CENA" pitchFamily="2" charset="0"/>
                <a:cs typeface="SKR HEAD1" pitchFamily="2" charset="-78"/>
              </a:rPr>
              <a:t>		 </a:t>
            </a:r>
            <a:r>
              <a:rPr lang="ar-SA" sz="2800" kern="0" dirty="0">
                <a:solidFill>
                  <a:prstClr val="black"/>
                </a:solidFill>
                <a:latin typeface="AR CENA" pitchFamily="2" charset="0"/>
                <a:cs typeface="SKR HEAD1" pitchFamily="2" charset="-78"/>
              </a:rPr>
              <a:t>زر الموقع	 </a:t>
            </a:r>
            <a:r>
              <a:rPr lang="en-US" sz="2800" kern="0" dirty="0">
                <a:solidFill>
                  <a:prstClr val="black"/>
                </a:solidFill>
                <a:latin typeface="AR CENA" pitchFamily="2" charset="0"/>
                <a:cs typeface="SKR HEAD1" pitchFamily="2" charset="-78"/>
                <a:hlinkClick r:id="rId5"/>
              </a:rPr>
              <a:t>https://library.techsmith.com</a:t>
            </a:r>
            <a:r>
              <a:rPr lang="ar-SA" sz="2800" kern="0" dirty="0">
                <a:solidFill>
                  <a:prstClr val="black"/>
                </a:solidFill>
                <a:latin typeface="AR CENA" pitchFamily="2" charset="0"/>
                <a:cs typeface="SKR HEAD1" pitchFamily="2" charset="-78"/>
              </a:rPr>
              <a:t>	</a:t>
            </a:r>
          </a:p>
        </p:txBody>
      </p:sp>
      <p:sp>
        <p:nvSpPr>
          <p:cNvPr id="27" name="مستطيل مستدير الزوايا 22">
            <a:extLst>
              <a:ext uri="{FF2B5EF4-FFF2-40B4-BE49-F238E27FC236}">
                <a16:creationId xmlns:a16="http://schemas.microsoft.com/office/drawing/2014/main" id="{7A6949FB-E8F1-469A-9641-0C7A10AA26DA}"/>
              </a:ext>
            </a:extLst>
          </p:cNvPr>
          <p:cNvSpPr/>
          <p:nvPr/>
        </p:nvSpPr>
        <p:spPr>
          <a:xfrm>
            <a:off x="6970496" y="5291336"/>
            <a:ext cx="16956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i="0" u="none" strike="noStrike" kern="0" cap="none" spc="0" normalizeH="0" baseline="0" noProof="0" dirty="0">
                <a:ln>
                  <a:noFill/>
                </a:ln>
                <a:solidFill>
                  <a:prstClr val="black"/>
                </a:solidFill>
                <a:effectLst/>
                <a:uLnTx/>
                <a:uFillTx/>
                <a:latin typeface="Traditional Arabic" pitchFamily="18" charset="-78"/>
                <a:cs typeface="SKR HEAD1" pitchFamily="2" charset="-78"/>
              </a:rPr>
              <a:t>تحميل المزيد</a:t>
            </a:r>
            <a:endParaRPr kumimoji="0" lang="ar-SA" sz="120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32" name="شكل بيضاوي 31">
            <a:extLst>
              <a:ext uri="{FF2B5EF4-FFF2-40B4-BE49-F238E27FC236}">
                <a16:creationId xmlns:a16="http://schemas.microsoft.com/office/drawing/2014/main" id="{5A2F4080-C6C8-4150-BA0F-4BF9DEE7A364}"/>
              </a:ext>
            </a:extLst>
          </p:cNvPr>
          <p:cNvSpPr/>
          <p:nvPr/>
        </p:nvSpPr>
        <p:spPr>
          <a:xfrm>
            <a:off x="8120058" y="5715000"/>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Tree>
    <p:extLst>
      <p:ext uri="{BB962C8B-B14F-4D97-AF65-F5344CB8AC3E}">
        <p14:creationId xmlns:p14="http://schemas.microsoft.com/office/powerpoint/2010/main" val="2841087353"/>
      </p:ext>
    </p:extLst>
  </p:cSld>
  <p:clrMapOvr>
    <a:overrideClrMapping bg1="lt1" tx1="dk1" bg2="lt2" tx2="dk2" accent1="accent1" accent2="accent2" accent3="accent3" accent4="accent4" accent5="accent5" accent6="accent6" hlink="hlink" folHlink="folHlink"/>
  </p:clrMapOvr>
</p:sld>
</file>

<file path=ppt/slides/slide9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447800" y="152400"/>
            <a:ext cx="6172200" cy="762000"/>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sz="3600" dirty="0">
                <a:latin typeface="Traditional Arabic" pitchFamily="18" charset="-78"/>
                <a:cs typeface="SKR HEAD1" pitchFamily="2" charset="-78"/>
              </a:rPr>
              <a:t>مكتبة الوسائط المجانية من الشركة المنتجة</a:t>
            </a:r>
            <a:endParaRPr lang="ar-SA" sz="3600" dirty="0">
              <a:solidFill>
                <a:schemeClr val="dk1"/>
              </a:solidFill>
              <a:latin typeface="Traditional Arabic" pitchFamily="18" charset="-78"/>
              <a:cs typeface="SKR HEAD1" pitchFamily="2" charset="-78"/>
            </a:endParaRPr>
          </a:p>
        </p:txBody>
      </p:sp>
      <p:sp>
        <p:nvSpPr>
          <p:cNvPr id="13" name="مستطيل مستدير الزوايا 8">
            <a:extLst>
              <a:ext uri="{FF2B5EF4-FFF2-40B4-BE49-F238E27FC236}">
                <a16:creationId xmlns:a16="http://schemas.microsoft.com/office/drawing/2014/main" id="{BCB3C7CC-CB34-47E1-9381-5FA23AE5FF96}"/>
              </a:ext>
            </a:extLst>
          </p:cNvPr>
          <p:cNvSpPr/>
          <p:nvPr/>
        </p:nvSpPr>
        <p:spPr>
          <a:xfrm>
            <a:off x="3886200" y="1828800"/>
            <a:ext cx="4778935" cy="3429000"/>
          </a:xfrm>
          <a:prstGeom prst="roundRect">
            <a:avLst/>
          </a:prstGeom>
          <a:solidFill>
            <a:sysClr val="window" lastClr="FFFFFF"/>
          </a:solidFill>
          <a:ln w="15875" cap="flat" cmpd="sng" algn="ctr">
            <a:solidFill>
              <a:srgbClr val="94C600">
                <a:shade val="75000"/>
                <a:satMod val="125000"/>
                <a:lumMod val="75000"/>
              </a:srgbClr>
            </a:solidFill>
            <a:prstDash val="solid"/>
          </a:ln>
          <a:effectLst/>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2800" kern="0" dirty="0">
                <a:solidFill>
                  <a:prstClr val="black"/>
                </a:solidFill>
                <a:latin typeface="AR CENA" pitchFamily="2" charset="0"/>
                <a:cs typeface="SKR HEAD1" pitchFamily="2" charset="-78"/>
              </a:rPr>
              <a:t>يمكنك:</a:t>
            </a:r>
          </a:p>
          <a:p>
            <a:pPr marL="457200" marR="0" lvl="0" indent="-457200" algn="r" defTabSz="914400" rtl="1" eaLnBrk="1" fontAlgn="auto" latinLnBrk="0" hangingPunct="1">
              <a:lnSpc>
                <a:spcPct val="100000"/>
              </a:lnSpc>
              <a:spcBef>
                <a:spcPts val="0"/>
              </a:spcBef>
              <a:spcAft>
                <a:spcPts val="0"/>
              </a:spcAft>
              <a:buClrTx/>
              <a:buSzTx/>
              <a:buFont typeface="Wingdings" panose="05000000000000000000" pitchFamily="2" charset="2"/>
              <a:buChar char="§"/>
              <a:tabLst/>
              <a:defRPr/>
            </a:pPr>
            <a:r>
              <a:rPr lang="ar-SA" sz="2800" kern="0" dirty="0">
                <a:solidFill>
                  <a:prstClr val="black"/>
                </a:solidFill>
                <a:latin typeface="AR CENA" pitchFamily="2" charset="0"/>
                <a:cs typeface="SKR HEAD1" pitchFamily="2" charset="-78"/>
              </a:rPr>
              <a:t>إضافة عنصر لخط الزمن.</a:t>
            </a:r>
          </a:p>
          <a:p>
            <a:pPr marL="457200" marR="0" lvl="0" indent="-457200" algn="r" defTabSz="914400" rtl="1" eaLnBrk="1" fontAlgn="auto" latinLnBrk="0" hangingPunct="1">
              <a:lnSpc>
                <a:spcPct val="100000"/>
              </a:lnSpc>
              <a:spcBef>
                <a:spcPts val="0"/>
              </a:spcBef>
              <a:spcAft>
                <a:spcPts val="0"/>
              </a:spcAft>
              <a:buClrTx/>
              <a:buSzTx/>
              <a:buFont typeface="Wingdings" panose="05000000000000000000" pitchFamily="2" charset="2"/>
              <a:buChar char="§"/>
              <a:tabLst/>
              <a:defRPr/>
            </a:pPr>
            <a:r>
              <a:rPr lang="ar-SA" sz="2800" kern="0" dirty="0">
                <a:solidFill>
                  <a:prstClr val="black"/>
                </a:solidFill>
                <a:latin typeface="AR CENA" pitchFamily="2" charset="0"/>
                <a:cs typeface="SKR HEAD1" pitchFamily="2" charset="-78"/>
              </a:rPr>
              <a:t>معاينة عنصر.</a:t>
            </a:r>
          </a:p>
          <a:p>
            <a:pPr marL="457200" marR="0" lvl="0" indent="-457200" algn="r" defTabSz="914400" rtl="1" eaLnBrk="1" fontAlgn="auto" latinLnBrk="0" hangingPunct="1">
              <a:lnSpc>
                <a:spcPct val="100000"/>
              </a:lnSpc>
              <a:spcBef>
                <a:spcPts val="0"/>
              </a:spcBef>
              <a:spcAft>
                <a:spcPts val="0"/>
              </a:spcAft>
              <a:buClrTx/>
              <a:buSzTx/>
              <a:buFont typeface="Wingdings" panose="05000000000000000000" pitchFamily="2" charset="2"/>
              <a:buChar char="§"/>
              <a:tabLst/>
              <a:defRPr/>
            </a:pPr>
            <a:r>
              <a:rPr lang="ar-SA" sz="2800" kern="0" dirty="0">
                <a:solidFill>
                  <a:prstClr val="black"/>
                </a:solidFill>
                <a:latin typeface="AR CENA" pitchFamily="2" charset="0"/>
                <a:cs typeface="SKR HEAD1" pitchFamily="2" charset="-78"/>
              </a:rPr>
              <a:t>حذف عنصر من المكتبة.</a:t>
            </a:r>
          </a:p>
          <a:p>
            <a:pPr marL="457200" marR="0" lvl="0" indent="-457200" algn="r" defTabSz="914400" rtl="1" eaLnBrk="1" fontAlgn="auto" latinLnBrk="0" hangingPunct="1">
              <a:lnSpc>
                <a:spcPct val="100000"/>
              </a:lnSpc>
              <a:spcBef>
                <a:spcPts val="0"/>
              </a:spcBef>
              <a:spcAft>
                <a:spcPts val="0"/>
              </a:spcAft>
              <a:buClrTx/>
              <a:buSzTx/>
              <a:buFont typeface="Wingdings" panose="05000000000000000000" pitchFamily="2" charset="2"/>
              <a:buChar char="§"/>
              <a:tabLst/>
              <a:defRPr/>
            </a:pPr>
            <a:r>
              <a:rPr lang="ar-SA" sz="2800" kern="0" dirty="0">
                <a:solidFill>
                  <a:prstClr val="black"/>
                </a:solidFill>
                <a:latin typeface="AR CENA" pitchFamily="2" charset="0"/>
                <a:cs typeface="SKR HEAD1" pitchFamily="2" charset="-78"/>
              </a:rPr>
              <a:t>تصدير عنصر لمشاركته مع الآخرين.</a:t>
            </a:r>
          </a:p>
          <a:p>
            <a:pPr marL="457200" marR="0" lvl="0" indent="-457200" algn="r" defTabSz="914400" rtl="1" eaLnBrk="1" fontAlgn="auto" latinLnBrk="0" hangingPunct="1">
              <a:lnSpc>
                <a:spcPct val="100000"/>
              </a:lnSpc>
              <a:spcBef>
                <a:spcPts val="0"/>
              </a:spcBef>
              <a:spcAft>
                <a:spcPts val="0"/>
              </a:spcAft>
              <a:buClrTx/>
              <a:buSzTx/>
              <a:buFont typeface="Wingdings" panose="05000000000000000000" pitchFamily="2" charset="2"/>
              <a:buChar char="§"/>
              <a:tabLst/>
              <a:defRPr/>
            </a:pPr>
            <a:r>
              <a:rPr lang="ar-SA" sz="2800" kern="0" dirty="0">
                <a:solidFill>
                  <a:prstClr val="black"/>
                </a:solidFill>
                <a:latin typeface="AR CENA" pitchFamily="2" charset="0"/>
                <a:cs typeface="SKR HEAD1" pitchFamily="2" charset="-78"/>
              </a:rPr>
              <a:t>إعادة تسمية مجلد أو عنصر في المكتبة.</a:t>
            </a:r>
          </a:p>
          <a:p>
            <a:pPr marL="457200" marR="0" lvl="0" indent="-457200" algn="r" defTabSz="914400" rtl="1" eaLnBrk="1" fontAlgn="auto" latinLnBrk="0" hangingPunct="1">
              <a:lnSpc>
                <a:spcPct val="100000"/>
              </a:lnSpc>
              <a:spcBef>
                <a:spcPts val="0"/>
              </a:spcBef>
              <a:spcAft>
                <a:spcPts val="0"/>
              </a:spcAft>
              <a:buClrTx/>
              <a:buSzTx/>
              <a:buFont typeface="Wingdings" panose="05000000000000000000" pitchFamily="2" charset="2"/>
              <a:buChar char="§"/>
              <a:tabLst/>
              <a:defRPr/>
            </a:pPr>
            <a:r>
              <a:rPr lang="ar-SA" sz="2800" kern="0" dirty="0">
                <a:solidFill>
                  <a:prstClr val="black"/>
                </a:solidFill>
                <a:latin typeface="AR CENA" pitchFamily="2" charset="0"/>
                <a:cs typeface="SKR HEAD1" pitchFamily="2" charset="-78"/>
              </a:rPr>
              <a:t>معاينة خصائص عنصر.</a:t>
            </a:r>
          </a:p>
        </p:txBody>
      </p:sp>
      <p:sp>
        <p:nvSpPr>
          <p:cNvPr id="18" name="مستطيل مستدير الزوايا 13">
            <a:extLst>
              <a:ext uri="{FF2B5EF4-FFF2-40B4-BE49-F238E27FC236}">
                <a16:creationId xmlns:a16="http://schemas.microsoft.com/office/drawing/2014/main" id="{1E86C984-F576-47EC-8EBE-3AE78E04D4F9}"/>
              </a:ext>
            </a:extLst>
          </p:cNvPr>
          <p:cNvSpPr/>
          <p:nvPr/>
        </p:nvSpPr>
        <p:spPr>
          <a:xfrm>
            <a:off x="5320628" y="1447800"/>
            <a:ext cx="3233003"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i="0" u="none" strike="noStrike" kern="0" cap="none" spc="0" normalizeH="0" baseline="0" noProof="0" dirty="0">
                <a:ln>
                  <a:noFill/>
                </a:ln>
                <a:solidFill>
                  <a:prstClr val="black"/>
                </a:solidFill>
                <a:effectLst/>
                <a:uLnTx/>
                <a:uFillTx/>
                <a:latin typeface="Traditional Arabic" pitchFamily="18" charset="-78"/>
                <a:cs typeface="SKR HEAD1" pitchFamily="2" charset="-78"/>
              </a:rPr>
              <a:t>زر الفأرة الأيمن في مكتبة الوسائط</a:t>
            </a:r>
            <a:endParaRPr kumimoji="0" lang="ar-SA" sz="120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32" name="شكل بيضاوي 31">
            <a:extLst>
              <a:ext uri="{FF2B5EF4-FFF2-40B4-BE49-F238E27FC236}">
                <a16:creationId xmlns:a16="http://schemas.microsoft.com/office/drawing/2014/main" id="{5A2F4080-C6C8-4150-BA0F-4BF9DEE7A364}"/>
              </a:ext>
            </a:extLst>
          </p:cNvPr>
          <p:cNvSpPr/>
          <p:nvPr/>
        </p:nvSpPr>
        <p:spPr>
          <a:xfrm>
            <a:off x="8120058" y="5715000"/>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pic>
        <p:nvPicPr>
          <p:cNvPr id="2" name="صورة 1">
            <a:extLst>
              <a:ext uri="{FF2B5EF4-FFF2-40B4-BE49-F238E27FC236}">
                <a16:creationId xmlns:a16="http://schemas.microsoft.com/office/drawing/2014/main" id="{8E8C6EE6-7E44-450B-BFFD-16E68ECF7B23}"/>
              </a:ext>
            </a:extLst>
          </p:cNvPr>
          <p:cNvPicPr>
            <a:picLocks noChangeAspect="1"/>
          </p:cNvPicPr>
          <p:nvPr/>
        </p:nvPicPr>
        <p:blipFill rotWithShape="1">
          <a:blip r:embed="rId4"/>
          <a:srcRect r="76667" b="34791"/>
          <a:stretch/>
        </p:blipFill>
        <p:spPr>
          <a:xfrm>
            <a:off x="152399" y="1011011"/>
            <a:ext cx="3670975" cy="5770789"/>
          </a:xfrm>
          <a:prstGeom prst="rect">
            <a:avLst/>
          </a:prstGeom>
        </p:spPr>
      </p:pic>
      <p:sp>
        <p:nvSpPr>
          <p:cNvPr id="21" name="مستطيل 20">
            <a:extLst>
              <a:ext uri="{FF2B5EF4-FFF2-40B4-BE49-F238E27FC236}">
                <a16:creationId xmlns:a16="http://schemas.microsoft.com/office/drawing/2014/main" id="{62BB2B62-75A3-4AE3-AB0F-3D66BED995B3}"/>
              </a:ext>
            </a:extLst>
          </p:cNvPr>
          <p:cNvSpPr/>
          <p:nvPr/>
        </p:nvSpPr>
        <p:spPr>
          <a:xfrm>
            <a:off x="1600200" y="2667000"/>
            <a:ext cx="1981200" cy="12954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836699483"/>
      </p:ext>
    </p:extLst>
  </p:cSld>
  <p:clrMapOvr>
    <a:overrideClrMapping bg1="lt1" tx1="dk1" bg2="lt2" tx2="dk2" accent1="accent1" accent2="accent2" accent3="accent3" accent4="accent4" accent5="accent5" accent6="accent6" hlink="hlink" folHlink="folHlink"/>
  </p:clrMapOvr>
</p:sld>
</file>

<file path=ppt/slides/slide9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77BAB539-96A2-4CD6-A740-04EAC5B859C8}"/>
              </a:ext>
            </a:extLst>
          </p:cNvPr>
          <p:cNvPicPr>
            <a:picLocks noChangeAspect="1"/>
          </p:cNvPicPr>
          <p:nvPr/>
        </p:nvPicPr>
        <p:blipFill rotWithShape="1">
          <a:blip r:embed="rId4"/>
          <a:srcRect r="72500" b="33333"/>
          <a:stretch/>
        </p:blipFill>
        <p:spPr>
          <a:xfrm>
            <a:off x="177248" y="958675"/>
            <a:ext cx="4242352" cy="5785025"/>
          </a:xfrm>
          <a:prstGeom prst="rect">
            <a:avLst/>
          </a:prstGeom>
        </p:spPr>
      </p:pic>
      <p:sp>
        <p:nvSpPr>
          <p:cNvPr id="12290" name="Rectangle 2"/>
          <p:cNvSpPr>
            <a:spLocks noGrp="1" noChangeArrowheads="1"/>
          </p:cNvSpPr>
          <p:nvPr>
            <p:ph type="title"/>
          </p:nvPr>
        </p:nvSpPr>
        <p:spPr>
          <a:xfrm>
            <a:off x="1447800" y="152400"/>
            <a:ext cx="6172200" cy="762000"/>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sz="3600" dirty="0">
                <a:latin typeface="Traditional Arabic" pitchFamily="18" charset="-78"/>
                <a:cs typeface="SKR HEAD1" pitchFamily="2" charset="-78"/>
              </a:rPr>
              <a:t>مكتبة الوسائط المجانية من الشركة المنتجة</a:t>
            </a:r>
            <a:endParaRPr lang="ar-SA" sz="3600" dirty="0">
              <a:solidFill>
                <a:schemeClr val="dk1"/>
              </a:solidFill>
              <a:latin typeface="Traditional Arabic" pitchFamily="18" charset="-78"/>
              <a:cs typeface="SKR HEAD1" pitchFamily="2" charset="-78"/>
            </a:endParaRPr>
          </a:p>
        </p:txBody>
      </p:sp>
      <p:sp>
        <p:nvSpPr>
          <p:cNvPr id="13" name="مستطيل مستدير الزوايا 8">
            <a:extLst>
              <a:ext uri="{FF2B5EF4-FFF2-40B4-BE49-F238E27FC236}">
                <a16:creationId xmlns:a16="http://schemas.microsoft.com/office/drawing/2014/main" id="{BCB3C7CC-CB34-47E1-9381-5FA23AE5FF96}"/>
              </a:ext>
            </a:extLst>
          </p:cNvPr>
          <p:cNvSpPr/>
          <p:nvPr/>
        </p:nvSpPr>
        <p:spPr>
          <a:xfrm>
            <a:off x="4267200" y="1828800"/>
            <a:ext cx="4397935" cy="2590800"/>
          </a:xfrm>
          <a:prstGeom prst="roundRect">
            <a:avLst/>
          </a:prstGeom>
          <a:solidFill>
            <a:sysClr val="window" lastClr="FFFFFF"/>
          </a:solidFill>
          <a:ln w="15875" cap="flat" cmpd="sng" algn="ctr">
            <a:solidFill>
              <a:srgbClr val="94C600">
                <a:shade val="75000"/>
                <a:satMod val="125000"/>
                <a:lumMod val="75000"/>
              </a:srgbClr>
            </a:solidFill>
            <a:prstDash val="solid"/>
          </a:ln>
          <a:effectLst/>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2800" kern="0" dirty="0">
                <a:solidFill>
                  <a:prstClr val="black"/>
                </a:solidFill>
                <a:latin typeface="AR CENA" pitchFamily="2" charset="0"/>
                <a:cs typeface="SKR HEAD1" pitchFamily="2" charset="-78"/>
              </a:rPr>
              <a:t>يمكنك:</a:t>
            </a:r>
          </a:p>
          <a:p>
            <a:pPr marL="457200" marR="0" lvl="0" indent="-457200" algn="r" defTabSz="914400" rtl="1" eaLnBrk="1" fontAlgn="auto" latinLnBrk="0" hangingPunct="1">
              <a:lnSpc>
                <a:spcPct val="100000"/>
              </a:lnSpc>
              <a:spcBef>
                <a:spcPts val="0"/>
              </a:spcBef>
              <a:spcAft>
                <a:spcPts val="0"/>
              </a:spcAft>
              <a:buClrTx/>
              <a:buSzTx/>
              <a:buFont typeface="Wingdings" panose="05000000000000000000" pitchFamily="2" charset="2"/>
              <a:buChar char="§"/>
              <a:tabLst/>
              <a:defRPr/>
            </a:pPr>
            <a:r>
              <a:rPr lang="ar-SA" sz="2800" kern="0" dirty="0">
                <a:solidFill>
                  <a:prstClr val="black"/>
                </a:solidFill>
                <a:latin typeface="AR CENA" pitchFamily="2" charset="0"/>
                <a:cs typeface="SKR HEAD1" pitchFamily="2" charset="-78"/>
              </a:rPr>
              <a:t>تصدير عنصر لمشاركته مع الآخرين.</a:t>
            </a:r>
          </a:p>
          <a:p>
            <a:pPr marL="457200" marR="0" lvl="0" indent="-457200" algn="r" defTabSz="914400" rtl="1" eaLnBrk="1" fontAlgn="auto" latinLnBrk="0" hangingPunct="1">
              <a:lnSpc>
                <a:spcPct val="100000"/>
              </a:lnSpc>
              <a:spcBef>
                <a:spcPts val="0"/>
              </a:spcBef>
              <a:spcAft>
                <a:spcPts val="0"/>
              </a:spcAft>
              <a:buClrTx/>
              <a:buSzTx/>
              <a:buFont typeface="Wingdings" panose="05000000000000000000" pitchFamily="2" charset="2"/>
              <a:buChar char="§"/>
              <a:tabLst/>
              <a:defRPr/>
            </a:pPr>
            <a:r>
              <a:rPr lang="ar-SA" sz="2800" kern="0" dirty="0">
                <a:solidFill>
                  <a:prstClr val="black"/>
                </a:solidFill>
                <a:latin typeface="AR CENA" pitchFamily="2" charset="0"/>
                <a:cs typeface="SKR HEAD1" pitchFamily="2" charset="-78"/>
              </a:rPr>
              <a:t>استيراد عنصر لإضافته لمكتبتك.</a:t>
            </a:r>
          </a:p>
          <a:p>
            <a:pPr marL="457200" marR="0" lvl="0" indent="-457200" algn="r" defTabSz="914400" rtl="1" eaLnBrk="1" fontAlgn="auto" latinLnBrk="0" hangingPunct="1">
              <a:lnSpc>
                <a:spcPct val="100000"/>
              </a:lnSpc>
              <a:spcBef>
                <a:spcPts val="0"/>
              </a:spcBef>
              <a:spcAft>
                <a:spcPts val="0"/>
              </a:spcAft>
              <a:buClrTx/>
              <a:buSzTx/>
              <a:buFont typeface="Wingdings" panose="05000000000000000000" pitchFamily="2" charset="2"/>
              <a:buChar char="§"/>
              <a:tabLst/>
              <a:defRPr/>
            </a:pPr>
            <a:r>
              <a:rPr lang="ar-SA" sz="2800" kern="0" dirty="0">
                <a:solidFill>
                  <a:prstClr val="black"/>
                </a:solidFill>
                <a:latin typeface="AR CENA" pitchFamily="2" charset="0"/>
                <a:cs typeface="SKR HEAD1" pitchFamily="2" charset="-78"/>
              </a:rPr>
              <a:t>تحميل المزيد من الوسائط من موقع الشركة.</a:t>
            </a:r>
          </a:p>
        </p:txBody>
      </p:sp>
      <p:sp>
        <p:nvSpPr>
          <p:cNvPr id="18" name="مستطيل مستدير الزوايا 13">
            <a:extLst>
              <a:ext uri="{FF2B5EF4-FFF2-40B4-BE49-F238E27FC236}">
                <a16:creationId xmlns:a16="http://schemas.microsoft.com/office/drawing/2014/main" id="{1E86C984-F576-47EC-8EBE-3AE78E04D4F9}"/>
              </a:ext>
            </a:extLst>
          </p:cNvPr>
          <p:cNvSpPr/>
          <p:nvPr/>
        </p:nvSpPr>
        <p:spPr>
          <a:xfrm>
            <a:off x="5029200" y="1447800"/>
            <a:ext cx="35244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i="0" u="none" strike="noStrike" kern="0" cap="none" spc="0" normalizeH="0" baseline="0" noProof="0" dirty="0">
                <a:ln>
                  <a:noFill/>
                </a:ln>
                <a:solidFill>
                  <a:prstClr val="black"/>
                </a:solidFill>
                <a:effectLst/>
                <a:uLnTx/>
                <a:uFillTx/>
                <a:latin typeface="AR CENA" pitchFamily="2" charset="0"/>
                <a:cs typeface="SKR HEAD1" pitchFamily="2" charset="-78"/>
              </a:rPr>
              <a:t>أوامر المكتبة من قائمة ملف </a:t>
            </a:r>
            <a:r>
              <a:rPr kumimoji="0" lang="en-US" sz="2800" i="0" u="none" strike="noStrike" kern="0" cap="none" spc="0" normalizeH="0" baseline="0" noProof="0" dirty="0">
                <a:ln>
                  <a:noFill/>
                </a:ln>
                <a:solidFill>
                  <a:prstClr val="black"/>
                </a:solidFill>
                <a:effectLst/>
                <a:uLnTx/>
                <a:uFillTx/>
                <a:latin typeface="AR CENA" pitchFamily="2" charset="0"/>
                <a:cs typeface="SKR HEAD1" pitchFamily="2" charset="-78"/>
              </a:rPr>
              <a:t>File</a:t>
            </a:r>
            <a:endParaRPr kumimoji="0" lang="ar-SA" sz="280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32" name="شكل بيضاوي 31">
            <a:extLst>
              <a:ext uri="{FF2B5EF4-FFF2-40B4-BE49-F238E27FC236}">
                <a16:creationId xmlns:a16="http://schemas.microsoft.com/office/drawing/2014/main" id="{5A2F4080-C6C8-4150-BA0F-4BF9DEE7A364}"/>
              </a:ext>
            </a:extLst>
          </p:cNvPr>
          <p:cNvSpPr/>
          <p:nvPr/>
        </p:nvSpPr>
        <p:spPr>
          <a:xfrm>
            <a:off x="8120058" y="5715000"/>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
        <p:nvSpPr>
          <p:cNvPr id="21" name="مستطيل 20">
            <a:extLst>
              <a:ext uri="{FF2B5EF4-FFF2-40B4-BE49-F238E27FC236}">
                <a16:creationId xmlns:a16="http://schemas.microsoft.com/office/drawing/2014/main" id="{62BB2B62-75A3-4AE3-AB0F-3D66BED995B3}"/>
              </a:ext>
            </a:extLst>
          </p:cNvPr>
          <p:cNvSpPr/>
          <p:nvPr/>
        </p:nvSpPr>
        <p:spPr>
          <a:xfrm>
            <a:off x="2438400" y="3429000"/>
            <a:ext cx="1981200" cy="6858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1608186935"/>
      </p:ext>
    </p:extLst>
  </p:cSld>
  <p:clrMapOvr>
    <a:overrideClrMapping bg1="lt1" tx1="dk1" bg2="lt2" tx2="dk2" accent1="accent1" accent2="accent2" accent3="accent3" accent4="accent4" accent5="accent5" accent6="accent6" hlink="hlink" folHlink="folHlink"/>
  </p:clrMapOvr>
</p:sld>
</file>

<file path=ppt/slides/slide9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447800" y="152400"/>
            <a:ext cx="6172200" cy="762000"/>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sz="3600" dirty="0">
                <a:latin typeface="Traditional Arabic" pitchFamily="18" charset="-78"/>
                <a:cs typeface="SKR HEAD1" pitchFamily="2" charset="-78"/>
              </a:rPr>
              <a:t>مكتبة الوسائط المجانية من الشركة المنتجة</a:t>
            </a:r>
            <a:endParaRPr lang="ar-SA" sz="3600" dirty="0">
              <a:solidFill>
                <a:schemeClr val="dk1"/>
              </a:solidFill>
              <a:latin typeface="Traditional Arabic" pitchFamily="18" charset="-78"/>
              <a:cs typeface="SKR HEAD1" pitchFamily="2" charset="-78"/>
            </a:endParaRPr>
          </a:p>
        </p:txBody>
      </p:sp>
      <p:sp>
        <p:nvSpPr>
          <p:cNvPr id="13" name="مستطيل مستدير الزوايا 8">
            <a:extLst>
              <a:ext uri="{FF2B5EF4-FFF2-40B4-BE49-F238E27FC236}">
                <a16:creationId xmlns:a16="http://schemas.microsoft.com/office/drawing/2014/main" id="{BCB3C7CC-CB34-47E1-9381-5FA23AE5FF96}"/>
              </a:ext>
            </a:extLst>
          </p:cNvPr>
          <p:cNvSpPr/>
          <p:nvPr/>
        </p:nvSpPr>
        <p:spPr>
          <a:xfrm>
            <a:off x="4267200" y="1828800"/>
            <a:ext cx="4397935" cy="2590800"/>
          </a:xfrm>
          <a:prstGeom prst="roundRect">
            <a:avLst/>
          </a:prstGeom>
          <a:solidFill>
            <a:sysClr val="window" lastClr="FFFFFF"/>
          </a:solidFill>
          <a:ln w="15875" cap="flat" cmpd="sng" algn="ctr">
            <a:solidFill>
              <a:srgbClr val="94C600">
                <a:shade val="75000"/>
                <a:satMod val="125000"/>
                <a:lumMod val="75000"/>
              </a:srgbClr>
            </a:solidFill>
            <a:prstDash val="solid"/>
          </a:ln>
          <a:effectLst/>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2800" kern="0" dirty="0">
                <a:solidFill>
                  <a:prstClr val="black"/>
                </a:solidFill>
                <a:latin typeface="AR CENA" pitchFamily="2" charset="0"/>
                <a:cs typeface="SKR HEAD1" pitchFamily="2" charset="-78"/>
              </a:rPr>
              <a:t>قد تحتاج إلى إلغاء تجميع بعض عناصر مكتبة الوسائط بعد إضافتها على خط الزمن و ذلك لتتمكن من التعديل عليها.</a:t>
            </a:r>
          </a:p>
        </p:txBody>
      </p:sp>
      <p:sp>
        <p:nvSpPr>
          <p:cNvPr id="18" name="مستطيل مستدير الزوايا 13">
            <a:extLst>
              <a:ext uri="{FF2B5EF4-FFF2-40B4-BE49-F238E27FC236}">
                <a16:creationId xmlns:a16="http://schemas.microsoft.com/office/drawing/2014/main" id="{1E86C984-F576-47EC-8EBE-3AE78E04D4F9}"/>
              </a:ext>
            </a:extLst>
          </p:cNvPr>
          <p:cNvSpPr/>
          <p:nvPr/>
        </p:nvSpPr>
        <p:spPr>
          <a:xfrm>
            <a:off x="4267200" y="1447800"/>
            <a:ext cx="42864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800" kern="0" dirty="0">
                <a:solidFill>
                  <a:prstClr val="black"/>
                </a:solidFill>
                <a:latin typeface="AR CENA" pitchFamily="2" charset="0"/>
                <a:cs typeface="SKR HEAD1" pitchFamily="2" charset="-78"/>
              </a:rPr>
              <a:t>إلغاء تجميع عنصر من مكتبة الوسائط</a:t>
            </a:r>
            <a:endParaRPr kumimoji="0" lang="ar-SA" sz="2800" i="0" u="none" strike="noStrike" kern="0" cap="none" spc="0" normalizeH="0" baseline="0" noProof="0" dirty="0">
              <a:ln>
                <a:noFill/>
              </a:ln>
              <a:solidFill>
                <a:prstClr val="black"/>
              </a:solidFill>
              <a:effectLst/>
              <a:uLnTx/>
              <a:uFillTx/>
              <a:latin typeface="AR CENA" pitchFamily="2" charset="0"/>
              <a:cs typeface="SKR HEAD1" pitchFamily="2" charset="-78"/>
            </a:endParaRPr>
          </a:p>
        </p:txBody>
      </p:sp>
      <p:sp>
        <p:nvSpPr>
          <p:cNvPr id="32" name="شكل بيضاوي 31">
            <a:extLst>
              <a:ext uri="{FF2B5EF4-FFF2-40B4-BE49-F238E27FC236}">
                <a16:creationId xmlns:a16="http://schemas.microsoft.com/office/drawing/2014/main" id="{5A2F4080-C6C8-4150-BA0F-4BF9DEE7A364}"/>
              </a:ext>
            </a:extLst>
          </p:cNvPr>
          <p:cNvSpPr/>
          <p:nvPr/>
        </p:nvSpPr>
        <p:spPr>
          <a:xfrm>
            <a:off x="8120058" y="5715000"/>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pic>
        <p:nvPicPr>
          <p:cNvPr id="2" name="صورة 1">
            <a:extLst>
              <a:ext uri="{FF2B5EF4-FFF2-40B4-BE49-F238E27FC236}">
                <a16:creationId xmlns:a16="http://schemas.microsoft.com/office/drawing/2014/main" id="{13355CAE-874B-4E84-B7DA-8945FB7BC4C7}"/>
              </a:ext>
            </a:extLst>
          </p:cNvPr>
          <p:cNvPicPr>
            <a:picLocks noChangeAspect="1"/>
          </p:cNvPicPr>
          <p:nvPr/>
        </p:nvPicPr>
        <p:blipFill rotWithShape="1">
          <a:blip r:embed="rId4"/>
          <a:srcRect t="54444" r="75000" b="4782"/>
          <a:stretch/>
        </p:blipFill>
        <p:spPr>
          <a:xfrm>
            <a:off x="112643" y="2667000"/>
            <a:ext cx="4495800" cy="4124491"/>
          </a:xfrm>
          <a:prstGeom prst="rect">
            <a:avLst/>
          </a:prstGeom>
        </p:spPr>
      </p:pic>
    </p:spTree>
    <p:extLst>
      <p:ext uri="{BB962C8B-B14F-4D97-AF65-F5344CB8AC3E}">
        <p14:creationId xmlns:p14="http://schemas.microsoft.com/office/powerpoint/2010/main" val="1861312728"/>
      </p:ext>
    </p:extLst>
  </p:cSld>
  <p:clrMapOvr>
    <a:overrideClrMapping bg1="lt1" tx1="dk1" bg2="lt2" tx2="dk2" accent1="accent1" accent2="accent2" accent3="accent3" accent4="accent4" accent5="accent5" accent6="accent6" hlink="hlink" folHlink="folHlink"/>
  </p:clrMapOvr>
</p:sld>
</file>

<file path=ppt/slides/slide9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447800" y="152400"/>
            <a:ext cx="6172200" cy="762000"/>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sz="3600" dirty="0">
                <a:latin typeface="Traditional Arabic" pitchFamily="18" charset="-78"/>
                <a:cs typeface="SKR HEAD1" pitchFamily="2" charset="-78"/>
              </a:rPr>
              <a:t>مكتبة الوسائط المجانية من الشركة المنتجة</a:t>
            </a:r>
            <a:endParaRPr lang="ar-SA" sz="3600" dirty="0">
              <a:solidFill>
                <a:schemeClr val="dk1"/>
              </a:solidFill>
              <a:latin typeface="Traditional Arabic" pitchFamily="18" charset="-78"/>
              <a:cs typeface="SKR HEAD1" pitchFamily="2" charset="-78"/>
            </a:endParaRPr>
          </a:p>
        </p:txBody>
      </p:sp>
      <p:sp>
        <p:nvSpPr>
          <p:cNvPr id="13" name="مستطيل مستدير الزوايا 8">
            <a:extLst>
              <a:ext uri="{FF2B5EF4-FFF2-40B4-BE49-F238E27FC236}">
                <a16:creationId xmlns:a16="http://schemas.microsoft.com/office/drawing/2014/main" id="{BCB3C7CC-CB34-47E1-9381-5FA23AE5FF96}"/>
              </a:ext>
            </a:extLst>
          </p:cNvPr>
          <p:cNvSpPr/>
          <p:nvPr/>
        </p:nvSpPr>
        <p:spPr>
          <a:xfrm>
            <a:off x="3962400" y="1828799"/>
            <a:ext cx="4702735" cy="3005337"/>
          </a:xfrm>
          <a:prstGeom prst="roundRect">
            <a:avLst/>
          </a:prstGeom>
          <a:solidFill>
            <a:sysClr val="window" lastClr="FFFFFF"/>
          </a:solidFill>
          <a:ln w="15875" cap="flat" cmpd="sng" algn="ctr">
            <a:solidFill>
              <a:srgbClr val="94C600">
                <a:shade val="75000"/>
                <a:satMod val="125000"/>
                <a:lumMod val="75000"/>
              </a:srgbClr>
            </a:solidFill>
            <a:prstDash val="solid"/>
          </a:ln>
          <a:effectLst/>
        </p:spPr>
        <p:txBody>
          <a:bodyPr rtlCol="1" anchor="ctr"/>
          <a:lstStyle/>
          <a:p>
            <a:pPr algn="r" rtl="1" fontAlgn="auto">
              <a:spcBef>
                <a:spcPts val="0"/>
              </a:spcBef>
              <a:spcAft>
                <a:spcPts val="0"/>
              </a:spcAft>
              <a:defRPr/>
            </a:pPr>
            <a:r>
              <a:rPr lang="ar-SA" sz="2800" kern="0" dirty="0">
                <a:solidFill>
                  <a:prstClr val="black"/>
                </a:solidFill>
                <a:latin typeface="AR CENA" pitchFamily="2" charset="0"/>
                <a:cs typeface="SKR HEAD1" pitchFamily="2" charset="-78"/>
              </a:rPr>
              <a:t>من مكتبة الوسائط قسم</a:t>
            </a:r>
            <a:r>
              <a:rPr lang="en-US" sz="2800" kern="0" dirty="0">
                <a:solidFill>
                  <a:prstClr val="black"/>
                </a:solidFill>
                <a:latin typeface="AR CENA" pitchFamily="2" charset="0"/>
                <a:cs typeface="SKR HEAD1" pitchFamily="2" charset="-78"/>
              </a:rPr>
              <a:t>Motion Graphic Intro Clips  </a:t>
            </a:r>
            <a:r>
              <a:rPr lang="ar-SA" sz="2800" kern="0" dirty="0">
                <a:solidFill>
                  <a:prstClr val="black"/>
                </a:solidFill>
                <a:latin typeface="AR CENA" pitchFamily="2" charset="0"/>
                <a:cs typeface="SKR HEAD1" pitchFamily="2" charset="-78"/>
              </a:rPr>
              <a:t> أضف </a:t>
            </a:r>
            <a:r>
              <a:rPr lang="en-US" sz="2800" kern="0" dirty="0" err="1">
                <a:solidFill>
                  <a:prstClr val="black"/>
                </a:solidFill>
                <a:latin typeface="AR CENA" pitchFamily="2" charset="0"/>
                <a:cs typeface="SKR HEAD1" pitchFamily="2" charset="-78"/>
              </a:rPr>
              <a:t>Linewipe</a:t>
            </a:r>
            <a:r>
              <a:rPr lang="ar-SA" sz="2800" kern="0" dirty="0">
                <a:solidFill>
                  <a:prstClr val="black"/>
                </a:solidFill>
                <a:latin typeface="AR CENA" pitchFamily="2" charset="0"/>
                <a:cs typeface="SKR HEAD1" pitchFamily="2" charset="-78"/>
              </a:rPr>
              <a:t> إلى خط الزمن.</a:t>
            </a:r>
          </a:p>
        </p:txBody>
      </p:sp>
      <p:sp>
        <p:nvSpPr>
          <p:cNvPr id="18" name="مستطيل مستدير الزوايا 13">
            <a:extLst>
              <a:ext uri="{FF2B5EF4-FFF2-40B4-BE49-F238E27FC236}">
                <a16:creationId xmlns:a16="http://schemas.microsoft.com/office/drawing/2014/main" id="{1E86C984-F576-47EC-8EBE-3AE78E04D4F9}"/>
              </a:ext>
            </a:extLst>
          </p:cNvPr>
          <p:cNvSpPr/>
          <p:nvPr/>
        </p:nvSpPr>
        <p:spPr>
          <a:xfrm>
            <a:off x="4267200" y="1447800"/>
            <a:ext cx="42864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i="0" u="none" strike="noStrike" kern="0" cap="none" spc="0" normalizeH="0" baseline="0" noProof="0" dirty="0">
                <a:ln>
                  <a:noFill/>
                </a:ln>
                <a:solidFill>
                  <a:prstClr val="black"/>
                </a:solidFill>
                <a:effectLst/>
                <a:uLnTx/>
                <a:uFillTx/>
                <a:latin typeface="AR CENA" pitchFamily="2" charset="0"/>
                <a:cs typeface="SKR HEAD1" pitchFamily="2" charset="-78"/>
              </a:rPr>
              <a:t>تطبيق عملي 1</a:t>
            </a:r>
          </a:p>
        </p:txBody>
      </p:sp>
      <p:sp>
        <p:nvSpPr>
          <p:cNvPr id="32" name="شكل بيضاوي 31">
            <a:extLst>
              <a:ext uri="{FF2B5EF4-FFF2-40B4-BE49-F238E27FC236}">
                <a16:creationId xmlns:a16="http://schemas.microsoft.com/office/drawing/2014/main" id="{5A2F4080-C6C8-4150-BA0F-4BF9DEE7A364}"/>
              </a:ext>
            </a:extLst>
          </p:cNvPr>
          <p:cNvSpPr/>
          <p:nvPr/>
        </p:nvSpPr>
        <p:spPr>
          <a:xfrm>
            <a:off x="8120058" y="5715000"/>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pic>
        <p:nvPicPr>
          <p:cNvPr id="3" name="صورة 2">
            <a:extLst>
              <a:ext uri="{FF2B5EF4-FFF2-40B4-BE49-F238E27FC236}">
                <a16:creationId xmlns:a16="http://schemas.microsoft.com/office/drawing/2014/main" id="{8A497BA0-F39B-46E2-AE1C-DC3CF1A669AC}"/>
              </a:ext>
            </a:extLst>
          </p:cNvPr>
          <p:cNvPicPr>
            <a:picLocks noChangeAspect="1"/>
          </p:cNvPicPr>
          <p:nvPr/>
        </p:nvPicPr>
        <p:blipFill>
          <a:blip r:embed="rId4"/>
          <a:stretch>
            <a:fillRect/>
          </a:stretch>
        </p:blipFill>
        <p:spPr>
          <a:xfrm>
            <a:off x="152400" y="76200"/>
            <a:ext cx="3612348" cy="6781800"/>
          </a:xfrm>
          <a:prstGeom prst="rect">
            <a:avLst/>
          </a:prstGeom>
        </p:spPr>
      </p:pic>
      <p:sp>
        <p:nvSpPr>
          <p:cNvPr id="8" name="مستطيل 7">
            <a:extLst>
              <a:ext uri="{FF2B5EF4-FFF2-40B4-BE49-F238E27FC236}">
                <a16:creationId xmlns:a16="http://schemas.microsoft.com/office/drawing/2014/main" id="{EDEF9824-B249-4CC9-877D-18526D28B571}"/>
              </a:ext>
            </a:extLst>
          </p:cNvPr>
          <p:cNvSpPr/>
          <p:nvPr/>
        </p:nvSpPr>
        <p:spPr>
          <a:xfrm>
            <a:off x="685800" y="3276600"/>
            <a:ext cx="2133600" cy="381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8">
            <a:extLst>
              <a:ext uri="{FF2B5EF4-FFF2-40B4-BE49-F238E27FC236}">
                <a16:creationId xmlns:a16="http://schemas.microsoft.com/office/drawing/2014/main" id="{E8C574FC-9988-45D9-86B7-93BA89BF5753}"/>
              </a:ext>
            </a:extLst>
          </p:cNvPr>
          <p:cNvSpPr/>
          <p:nvPr/>
        </p:nvSpPr>
        <p:spPr>
          <a:xfrm>
            <a:off x="1143000" y="5105400"/>
            <a:ext cx="2133600" cy="3048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788958138"/>
      </p:ext>
    </p:extLst>
  </p:cSld>
  <p:clrMapOvr>
    <a:overrideClrMapping bg1="lt1" tx1="dk1" bg2="lt2" tx2="dk2" accent1="accent1" accent2="accent2" accent3="accent3" accent4="accent4" accent5="accent5" accent6="accent6" hlink="hlink" folHlink="folHlink"/>
  </p:clrMapOvr>
</p:sld>
</file>

<file path=ppt/slides/slide9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30509A37-CCFF-4A7F-85F0-D39710818BD1}"/>
              </a:ext>
            </a:extLst>
          </p:cNvPr>
          <p:cNvPicPr>
            <a:picLocks noChangeAspect="1"/>
          </p:cNvPicPr>
          <p:nvPr/>
        </p:nvPicPr>
        <p:blipFill rotWithShape="1">
          <a:blip r:embed="rId4"/>
          <a:srcRect t="50000" r="78333" b="5528"/>
          <a:stretch/>
        </p:blipFill>
        <p:spPr>
          <a:xfrm>
            <a:off x="132522" y="2023864"/>
            <a:ext cx="4114800" cy="4750777"/>
          </a:xfrm>
          <a:prstGeom prst="rect">
            <a:avLst/>
          </a:prstGeom>
        </p:spPr>
      </p:pic>
      <p:sp>
        <p:nvSpPr>
          <p:cNvPr id="12290" name="Rectangle 2"/>
          <p:cNvSpPr>
            <a:spLocks noGrp="1" noChangeArrowheads="1"/>
          </p:cNvSpPr>
          <p:nvPr>
            <p:ph type="title"/>
          </p:nvPr>
        </p:nvSpPr>
        <p:spPr>
          <a:xfrm>
            <a:off x="1447800" y="152400"/>
            <a:ext cx="6172200" cy="762000"/>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sz="3600" dirty="0">
                <a:latin typeface="Traditional Arabic" pitchFamily="18" charset="-78"/>
                <a:cs typeface="SKR HEAD1" pitchFamily="2" charset="-78"/>
              </a:rPr>
              <a:t>مكتبة الوسائط المجانية من الشركة المنتجة</a:t>
            </a:r>
            <a:endParaRPr lang="ar-SA" sz="3600" dirty="0">
              <a:solidFill>
                <a:schemeClr val="dk1"/>
              </a:solidFill>
              <a:latin typeface="Traditional Arabic" pitchFamily="18" charset="-78"/>
              <a:cs typeface="SKR HEAD1" pitchFamily="2" charset="-78"/>
            </a:endParaRPr>
          </a:p>
        </p:txBody>
      </p:sp>
      <p:sp>
        <p:nvSpPr>
          <p:cNvPr id="13" name="مستطيل مستدير الزوايا 8">
            <a:extLst>
              <a:ext uri="{FF2B5EF4-FFF2-40B4-BE49-F238E27FC236}">
                <a16:creationId xmlns:a16="http://schemas.microsoft.com/office/drawing/2014/main" id="{BCB3C7CC-CB34-47E1-9381-5FA23AE5FF96}"/>
              </a:ext>
            </a:extLst>
          </p:cNvPr>
          <p:cNvSpPr/>
          <p:nvPr/>
        </p:nvSpPr>
        <p:spPr>
          <a:xfrm>
            <a:off x="4378704" y="1828799"/>
            <a:ext cx="4286431" cy="1371601"/>
          </a:xfrm>
          <a:prstGeom prst="roundRect">
            <a:avLst/>
          </a:prstGeom>
          <a:solidFill>
            <a:sysClr val="window" lastClr="FFFFFF"/>
          </a:solidFill>
          <a:ln w="15875" cap="flat" cmpd="sng" algn="ctr">
            <a:solidFill>
              <a:srgbClr val="94C600">
                <a:shade val="75000"/>
                <a:satMod val="125000"/>
                <a:lumMod val="75000"/>
              </a:srgbClr>
            </a:solidFill>
            <a:prstDash val="solid"/>
          </a:ln>
          <a:effectLst/>
        </p:spPr>
        <p:txBody>
          <a:bodyPr rtlCol="1" anchor="ctr"/>
          <a:lstStyle/>
          <a:p>
            <a:pPr algn="r" rtl="1" fontAlgn="auto">
              <a:spcBef>
                <a:spcPts val="0"/>
              </a:spcBef>
              <a:spcAft>
                <a:spcPts val="0"/>
              </a:spcAft>
              <a:defRPr/>
            </a:pPr>
            <a:r>
              <a:rPr lang="ar-SA" sz="2800" kern="0" dirty="0">
                <a:solidFill>
                  <a:prstClr val="black"/>
                </a:solidFill>
                <a:latin typeface="AR CENA" pitchFamily="2" charset="0"/>
                <a:cs typeface="SKR HEAD1" pitchFamily="2" charset="-78"/>
              </a:rPr>
              <a:t>اضغط بزر الفأرة الأيمن عليه في خط الزمن و اختر إلغاء التجميع </a:t>
            </a:r>
            <a:r>
              <a:rPr lang="en-US" sz="2800" kern="0" dirty="0">
                <a:solidFill>
                  <a:prstClr val="black"/>
                </a:solidFill>
                <a:latin typeface="AR CENA" pitchFamily="2" charset="0"/>
                <a:cs typeface="SKR HEAD1" pitchFamily="2" charset="-78"/>
              </a:rPr>
              <a:t>Ungroup</a:t>
            </a:r>
            <a:endParaRPr lang="ar-SA" sz="2800" kern="0" dirty="0">
              <a:solidFill>
                <a:prstClr val="black"/>
              </a:solidFill>
              <a:latin typeface="AR CENA" pitchFamily="2" charset="0"/>
              <a:cs typeface="SKR HEAD1" pitchFamily="2" charset="-78"/>
            </a:endParaRPr>
          </a:p>
        </p:txBody>
      </p:sp>
      <p:sp>
        <p:nvSpPr>
          <p:cNvPr id="18" name="مستطيل مستدير الزوايا 13">
            <a:extLst>
              <a:ext uri="{FF2B5EF4-FFF2-40B4-BE49-F238E27FC236}">
                <a16:creationId xmlns:a16="http://schemas.microsoft.com/office/drawing/2014/main" id="{1E86C984-F576-47EC-8EBE-3AE78E04D4F9}"/>
              </a:ext>
            </a:extLst>
          </p:cNvPr>
          <p:cNvSpPr/>
          <p:nvPr/>
        </p:nvSpPr>
        <p:spPr>
          <a:xfrm>
            <a:off x="6248400" y="1447800"/>
            <a:ext cx="23052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i="0" u="none" strike="noStrike" kern="0" cap="none" spc="0" normalizeH="0" baseline="0" noProof="0" dirty="0">
                <a:ln>
                  <a:noFill/>
                </a:ln>
                <a:solidFill>
                  <a:prstClr val="black"/>
                </a:solidFill>
                <a:effectLst/>
                <a:uLnTx/>
                <a:uFillTx/>
                <a:latin typeface="AR CENA" pitchFamily="2" charset="0"/>
                <a:cs typeface="SKR HEAD1" pitchFamily="2" charset="-78"/>
              </a:rPr>
              <a:t>تطبيق عملي</a:t>
            </a:r>
          </a:p>
        </p:txBody>
      </p:sp>
      <p:sp>
        <p:nvSpPr>
          <p:cNvPr id="32" name="شكل بيضاوي 31">
            <a:extLst>
              <a:ext uri="{FF2B5EF4-FFF2-40B4-BE49-F238E27FC236}">
                <a16:creationId xmlns:a16="http://schemas.microsoft.com/office/drawing/2014/main" id="{5A2F4080-C6C8-4150-BA0F-4BF9DEE7A364}"/>
              </a:ext>
            </a:extLst>
          </p:cNvPr>
          <p:cNvSpPr/>
          <p:nvPr/>
        </p:nvSpPr>
        <p:spPr>
          <a:xfrm>
            <a:off x="8120058" y="5715000"/>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
        <p:nvSpPr>
          <p:cNvPr id="9" name="مستطيل 8">
            <a:extLst>
              <a:ext uri="{FF2B5EF4-FFF2-40B4-BE49-F238E27FC236}">
                <a16:creationId xmlns:a16="http://schemas.microsoft.com/office/drawing/2014/main" id="{E8C574FC-9988-45D9-86B7-93BA89BF5753}"/>
              </a:ext>
            </a:extLst>
          </p:cNvPr>
          <p:cNvSpPr/>
          <p:nvPr/>
        </p:nvSpPr>
        <p:spPr>
          <a:xfrm>
            <a:off x="1524000" y="4800600"/>
            <a:ext cx="2133600" cy="3048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مستطيل مستدير الزوايا 8">
            <a:extLst>
              <a:ext uri="{FF2B5EF4-FFF2-40B4-BE49-F238E27FC236}">
                <a16:creationId xmlns:a16="http://schemas.microsoft.com/office/drawing/2014/main" id="{6D3D1AC5-E48A-4639-A569-A8BA0FBDA099}"/>
              </a:ext>
            </a:extLst>
          </p:cNvPr>
          <p:cNvSpPr/>
          <p:nvPr/>
        </p:nvSpPr>
        <p:spPr>
          <a:xfrm>
            <a:off x="4343400" y="3415749"/>
            <a:ext cx="4286431" cy="642942"/>
          </a:xfrm>
          <a:prstGeom prst="roundRect">
            <a:avLst/>
          </a:prstGeom>
          <a:solidFill>
            <a:sysClr val="window" lastClr="FFFFFF"/>
          </a:solidFill>
          <a:ln w="15875" cap="flat" cmpd="sng" algn="ctr">
            <a:solidFill>
              <a:srgbClr val="94C600">
                <a:shade val="75000"/>
                <a:satMod val="125000"/>
                <a:lumMod val="75000"/>
              </a:srgbClr>
            </a:solidFill>
            <a:prstDash val="solid"/>
          </a:ln>
          <a:effectLst/>
        </p:spPr>
        <p:txBody>
          <a:bodyPr rtlCol="1" anchor="ctr"/>
          <a:lstStyle/>
          <a:p>
            <a:pPr algn="r" rtl="1" fontAlgn="auto">
              <a:spcBef>
                <a:spcPts val="0"/>
              </a:spcBef>
              <a:spcAft>
                <a:spcPts val="0"/>
              </a:spcAft>
              <a:defRPr/>
            </a:pPr>
            <a:r>
              <a:rPr lang="ar-SA" sz="2800" kern="0" dirty="0">
                <a:solidFill>
                  <a:prstClr val="black"/>
                </a:solidFill>
                <a:latin typeface="AR CENA" pitchFamily="2" charset="0"/>
                <a:cs typeface="SKR HEAD1" pitchFamily="2" charset="-78"/>
              </a:rPr>
              <a:t>كم كائنا ترى على خط الزمن؟</a:t>
            </a:r>
          </a:p>
        </p:txBody>
      </p:sp>
      <p:sp>
        <p:nvSpPr>
          <p:cNvPr id="4" name="سهم: لأسفل 3">
            <a:extLst>
              <a:ext uri="{FF2B5EF4-FFF2-40B4-BE49-F238E27FC236}">
                <a16:creationId xmlns:a16="http://schemas.microsoft.com/office/drawing/2014/main" id="{37643CAF-AEEA-40C1-9CCB-3BD5BDF15079}"/>
              </a:ext>
            </a:extLst>
          </p:cNvPr>
          <p:cNvSpPr/>
          <p:nvPr/>
        </p:nvSpPr>
        <p:spPr>
          <a:xfrm>
            <a:off x="5067194" y="5821230"/>
            <a:ext cx="22860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2651971"/>
      </p:ext>
    </p:extLst>
  </p:cSld>
  <p:clrMapOvr>
    <a:overrideClrMapping bg1="lt1" tx1="dk1" bg2="lt2" tx2="dk2" accent1="accent1" accent2="accent2" accent3="accent3" accent4="accent4" accent5="accent5" accent6="accent6" hlink="hlink" folHlink="folHlink"/>
  </p:clrMapOvr>
</p:sld>
</file>

<file path=ppt/slides/slide9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447800" y="152400"/>
            <a:ext cx="6172200" cy="762000"/>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sz="3600" dirty="0">
                <a:latin typeface="Traditional Arabic" pitchFamily="18" charset="-78"/>
                <a:cs typeface="SKR HEAD1" pitchFamily="2" charset="-78"/>
              </a:rPr>
              <a:t>مكتبة الوسائط المجانية من الشركة المنتجة</a:t>
            </a:r>
            <a:endParaRPr lang="ar-SA" sz="3600" dirty="0">
              <a:solidFill>
                <a:schemeClr val="dk1"/>
              </a:solidFill>
              <a:latin typeface="Traditional Arabic" pitchFamily="18" charset="-78"/>
              <a:cs typeface="SKR HEAD1" pitchFamily="2" charset="-78"/>
            </a:endParaRPr>
          </a:p>
        </p:txBody>
      </p:sp>
      <p:sp>
        <p:nvSpPr>
          <p:cNvPr id="13" name="مستطيل مستدير الزوايا 8">
            <a:extLst>
              <a:ext uri="{FF2B5EF4-FFF2-40B4-BE49-F238E27FC236}">
                <a16:creationId xmlns:a16="http://schemas.microsoft.com/office/drawing/2014/main" id="{BCB3C7CC-CB34-47E1-9381-5FA23AE5FF96}"/>
              </a:ext>
            </a:extLst>
          </p:cNvPr>
          <p:cNvSpPr/>
          <p:nvPr/>
        </p:nvSpPr>
        <p:spPr>
          <a:xfrm>
            <a:off x="4378704" y="1828799"/>
            <a:ext cx="4286431" cy="1371601"/>
          </a:xfrm>
          <a:prstGeom prst="roundRect">
            <a:avLst/>
          </a:prstGeom>
          <a:solidFill>
            <a:sysClr val="window" lastClr="FFFFFF"/>
          </a:solidFill>
          <a:ln w="15875" cap="flat" cmpd="sng" algn="ctr">
            <a:solidFill>
              <a:srgbClr val="94C600">
                <a:shade val="75000"/>
                <a:satMod val="125000"/>
                <a:lumMod val="75000"/>
              </a:srgbClr>
            </a:solidFill>
            <a:prstDash val="solid"/>
          </a:ln>
          <a:effectLst/>
        </p:spPr>
        <p:txBody>
          <a:bodyPr rtlCol="1" anchor="ctr"/>
          <a:lstStyle/>
          <a:p>
            <a:pPr algn="r" rtl="1" fontAlgn="auto">
              <a:spcBef>
                <a:spcPts val="0"/>
              </a:spcBef>
              <a:spcAft>
                <a:spcPts val="0"/>
              </a:spcAft>
              <a:defRPr/>
            </a:pPr>
            <a:r>
              <a:rPr lang="ar-SA" sz="2800" kern="0" dirty="0">
                <a:solidFill>
                  <a:prstClr val="black"/>
                </a:solidFill>
                <a:latin typeface="AR CENA" pitchFamily="2" charset="0"/>
                <a:cs typeface="SKR HEAD1" pitchFamily="2" charset="-78"/>
              </a:rPr>
              <a:t>كيف يمكنك التعرف على دور كل عنصر؟</a:t>
            </a:r>
          </a:p>
        </p:txBody>
      </p:sp>
      <p:sp>
        <p:nvSpPr>
          <p:cNvPr id="18" name="مستطيل مستدير الزوايا 13">
            <a:extLst>
              <a:ext uri="{FF2B5EF4-FFF2-40B4-BE49-F238E27FC236}">
                <a16:creationId xmlns:a16="http://schemas.microsoft.com/office/drawing/2014/main" id="{1E86C984-F576-47EC-8EBE-3AE78E04D4F9}"/>
              </a:ext>
            </a:extLst>
          </p:cNvPr>
          <p:cNvSpPr/>
          <p:nvPr/>
        </p:nvSpPr>
        <p:spPr>
          <a:xfrm>
            <a:off x="6248400" y="1447800"/>
            <a:ext cx="23052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i="0" u="none" strike="noStrike" kern="0" cap="none" spc="0" normalizeH="0" baseline="0" noProof="0" dirty="0">
                <a:ln>
                  <a:noFill/>
                </a:ln>
                <a:solidFill>
                  <a:prstClr val="black"/>
                </a:solidFill>
                <a:effectLst/>
                <a:uLnTx/>
                <a:uFillTx/>
                <a:latin typeface="AR CENA" pitchFamily="2" charset="0"/>
                <a:cs typeface="SKR HEAD1" pitchFamily="2" charset="-78"/>
              </a:rPr>
              <a:t>تطبيق عملي</a:t>
            </a:r>
          </a:p>
        </p:txBody>
      </p:sp>
      <p:sp>
        <p:nvSpPr>
          <p:cNvPr id="32" name="شكل بيضاوي 31">
            <a:extLst>
              <a:ext uri="{FF2B5EF4-FFF2-40B4-BE49-F238E27FC236}">
                <a16:creationId xmlns:a16="http://schemas.microsoft.com/office/drawing/2014/main" id="{5A2F4080-C6C8-4150-BA0F-4BF9DEE7A364}"/>
              </a:ext>
            </a:extLst>
          </p:cNvPr>
          <p:cNvSpPr/>
          <p:nvPr/>
        </p:nvSpPr>
        <p:spPr>
          <a:xfrm>
            <a:off x="8120058" y="5715000"/>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
        <p:nvSpPr>
          <p:cNvPr id="10" name="مستطيل مستدير الزوايا 8">
            <a:extLst>
              <a:ext uri="{FF2B5EF4-FFF2-40B4-BE49-F238E27FC236}">
                <a16:creationId xmlns:a16="http://schemas.microsoft.com/office/drawing/2014/main" id="{6D3D1AC5-E48A-4639-A569-A8BA0FBDA099}"/>
              </a:ext>
            </a:extLst>
          </p:cNvPr>
          <p:cNvSpPr/>
          <p:nvPr/>
        </p:nvSpPr>
        <p:spPr>
          <a:xfrm>
            <a:off x="4343400" y="3415749"/>
            <a:ext cx="4286431" cy="642942"/>
          </a:xfrm>
          <a:prstGeom prst="roundRect">
            <a:avLst/>
          </a:prstGeom>
          <a:solidFill>
            <a:sysClr val="window" lastClr="FFFFFF"/>
          </a:solidFill>
          <a:ln w="15875" cap="flat" cmpd="sng" algn="ctr">
            <a:solidFill>
              <a:srgbClr val="94C600">
                <a:shade val="75000"/>
                <a:satMod val="125000"/>
                <a:lumMod val="75000"/>
              </a:srgbClr>
            </a:solidFill>
            <a:prstDash val="solid"/>
          </a:ln>
          <a:effectLst/>
        </p:spPr>
        <p:txBody>
          <a:bodyPr rtlCol="1" anchor="ctr"/>
          <a:lstStyle/>
          <a:p>
            <a:pPr algn="r" rtl="1" fontAlgn="auto">
              <a:spcBef>
                <a:spcPts val="0"/>
              </a:spcBef>
              <a:spcAft>
                <a:spcPts val="0"/>
              </a:spcAft>
              <a:defRPr/>
            </a:pPr>
            <a:r>
              <a:rPr lang="ar-SA" sz="2800" kern="0" dirty="0">
                <a:solidFill>
                  <a:prstClr val="black"/>
                </a:solidFill>
                <a:latin typeface="AR CENA" pitchFamily="2" charset="0"/>
                <a:cs typeface="SKR HEAD1" pitchFamily="2" charset="-78"/>
              </a:rPr>
              <a:t>باستخدام خاصية إخفاء المسار (العين).</a:t>
            </a:r>
          </a:p>
        </p:txBody>
      </p:sp>
      <p:pic>
        <p:nvPicPr>
          <p:cNvPr id="11" name="صورة 10">
            <a:extLst>
              <a:ext uri="{FF2B5EF4-FFF2-40B4-BE49-F238E27FC236}">
                <a16:creationId xmlns:a16="http://schemas.microsoft.com/office/drawing/2014/main" id="{C3A1ECF3-E433-4DD4-9A50-E5CB9398765E}"/>
              </a:ext>
            </a:extLst>
          </p:cNvPr>
          <p:cNvPicPr>
            <a:picLocks noChangeAspect="1"/>
          </p:cNvPicPr>
          <p:nvPr/>
        </p:nvPicPr>
        <p:blipFill rotWithShape="1">
          <a:blip r:embed="rId4"/>
          <a:srcRect t="50000" r="78333" b="5528"/>
          <a:stretch/>
        </p:blipFill>
        <p:spPr>
          <a:xfrm>
            <a:off x="132522" y="2023864"/>
            <a:ext cx="4114800" cy="4750777"/>
          </a:xfrm>
          <a:prstGeom prst="rect">
            <a:avLst/>
          </a:prstGeom>
        </p:spPr>
      </p:pic>
      <p:sp>
        <p:nvSpPr>
          <p:cNvPr id="12" name="مستطيل 11">
            <a:extLst>
              <a:ext uri="{FF2B5EF4-FFF2-40B4-BE49-F238E27FC236}">
                <a16:creationId xmlns:a16="http://schemas.microsoft.com/office/drawing/2014/main" id="{A7256579-EFBA-4B51-9846-CA0C15CDB88C}"/>
              </a:ext>
            </a:extLst>
          </p:cNvPr>
          <p:cNvSpPr/>
          <p:nvPr/>
        </p:nvSpPr>
        <p:spPr>
          <a:xfrm>
            <a:off x="145774" y="4953000"/>
            <a:ext cx="921026" cy="4572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2706878437"/>
      </p:ext>
    </p:extLst>
  </p:cSld>
  <p:clrMapOvr>
    <a:overrideClrMapping bg1="lt1" tx1="dk1" bg2="lt2" tx2="dk2" accent1="accent1" accent2="accent2" accent3="accent3" accent4="accent4" accent5="accent5" accent6="accent6" hlink="hlink" folHlink="folHlink"/>
  </p:clrMapOvr>
</p:sld>
</file>

<file path=ppt/slides/slide9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D433559C-81B0-4FA7-A9CB-C90401F9D033}"/>
              </a:ext>
            </a:extLst>
          </p:cNvPr>
          <p:cNvPicPr>
            <a:picLocks noChangeAspect="1"/>
          </p:cNvPicPr>
          <p:nvPr/>
        </p:nvPicPr>
        <p:blipFill>
          <a:blip r:embed="rId4"/>
          <a:stretch>
            <a:fillRect/>
          </a:stretch>
        </p:blipFill>
        <p:spPr>
          <a:xfrm>
            <a:off x="125863" y="914400"/>
            <a:ext cx="3794457" cy="5943600"/>
          </a:xfrm>
          <a:prstGeom prst="rect">
            <a:avLst/>
          </a:prstGeom>
        </p:spPr>
      </p:pic>
      <p:sp>
        <p:nvSpPr>
          <p:cNvPr id="12290" name="Rectangle 2"/>
          <p:cNvSpPr>
            <a:spLocks noGrp="1" noChangeArrowheads="1"/>
          </p:cNvSpPr>
          <p:nvPr>
            <p:ph type="title"/>
          </p:nvPr>
        </p:nvSpPr>
        <p:spPr>
          <a:xfrm>
            <a:off x="1447800" y="152400"/>
            <a:ext cx="6172200" cy="762000"/>
          </a:xfrm>
        </p:spPr>
        <p:style>
          <a:lnRef idx="2">
            <a:schemeClr val="accent1"/>
          </a:lnRef>
          <a:fillRef idx="1">
            <a:schemeClr val="lt1"/>
          </a:fillRef>
          <a:effectRef idx="0">
            <a:schemeClr val="accent1"/>
          </a:effectRef>
          <a:fontRef idx="minor">
            <a:schemeClr val="dk1"/>
          </a:fontRef>
        </p:style>
        <p:txBody>
          <a:bodyPr vert="horz" anchor="ctr">
            <a:normAutofit/>
          </a:bodyPr>
          <a:lstStyle/>
          <a:p>
            <a:pPr algn="ctr"/>
            <a:r>
              <a:rPr lang="ar-SA" sz="3600" dirty="0">
                <a:latin typeface="Traditional Arabic" pitchFamily="18" charset="-78"/>
                <a:cs typeface="SKR HEAD1" pitchFamily="2" charset="-78"/>
              </a:rPr>
              <a:t>مكتبة الوسائط المجانية من الشركة المنتجة</a:t>
            </a:r>
            <a:endParaRPr lang="ar-SA" sz="3600" dirty="0">
              <a:solidFill>
                <a:schemeClr val="dk1"/>
              </a:solidFill>
              <a:latin typeface="Traditional Arabic" pitchFamily="18" charset="-78"/>
              <a:cs typeface="SKR HEAD1" pitchFamily="2" charset="-78"/>
            </a:endParaRPr>
          </a:p>
        </p:txBody>
      </p:sp>
      <p:sp>
        <p:nvSpPr>
          <p:cNvPr id="13" name="مستطيل مستدير الزوايا 8">
            <a:extLst>
              <a:ext uri="{FF2B5EF4-FFF2-40B4-BE49-F238E27FC236}">
                <a16:creationId xmlns:a16="http://schemas.microsoft.com/office/drawing/2014/main" id="{BCB3C7CC-CB34-47E1-9381-5FA23AE5FF96}"/>
              </a:ext>
            </a:extLst>
          </p:cNvPr>
          <p:cNvSpPr/>
          <p:nvPr/>
        </p:nvSpPr>
        <p:spPr>
          <a:xfrm>
            <a:off x="3962400" y="1828799"/>
            <a:ext cx="4702735" cy="2514601"/>
          </a:xfrm>
          <a:prstGeom prst="roundRect">
            <a:avLst/>
          </a:prstGeom>
          <a:solidFill>
            <a:sysClr val="window" lastClr="FFFFFF"/>
          </a:solidFill>
          <a:ln w="15875" cap="flat" cmpd="sng" algn="ctr">
            <a:solidFill>
              <a:srgbClr val="94C600">
                <a:shade val="75000"/>
                <a:satMod val="125000"/>
                <a:lumMod val="75000"/>
              </a:srgbClr>
            </a:solidFill>
            <a:prstDash val="solid"/>
          </a:ln>
          <a:effectLst/>
        </p:spPr>
        <p:txBody>
          <a:bodyPr rtlCol="1" anchor="ctr"/>
          <a:lstStyle/>
          <a:p>
            <a:pPr algn="r" rtl="1" fontAlgn="auto">
              <a:spcBef>
                <a:spcPts val="0"/>
              </a:spcBef>
              <a:spcAft>
                <a:spcPts val="0"/>
              </a:spcAft>
              <a:defRPr/>
            </a:pPr>
            <a:r>
              <a:rPr lang="ar-SA" sz="2800" kern="0" dirty="0">
                <a:solidFill>
                  <a:prstClr val="black"/>
                </a:solidFill>
                <a:latin typeface="AR CENA" pitchFamily="2" charset="0"/>
                <a:cs typeface="SKR HEAD1" pitchFamily="2" charset="-78"/>
              </a:rPr>
              <a:t>من مكتبة الوسائط قسم</a:t>
            </a:r>
            <a:r>
              <a:rPr lang="en-US" sz="2800" kern="0" dirty="0">
                <a:solidFill>
                  <a:prstClr val="black"/>
                </a:solidFill>
                <a:latin typeface="AR CENA" pitchFamily="2" charset="0"/>
                <a:cs typeface="SKR HEAD1" pitchFamily="2" charset="-78"/>
              </a:rPr>
              <a:t>Motion Graphic Lower Third</a:t>
            </a:r>
            <a:r>
              <a:rPr lang="ar-SA" sz="2800" kern="0" dirty="0">
                <a:solidFill>
                  <a:prstClr val="black"/>
                </a:solidFill>
                <a:latin typeface="AR CENA" pitchFamily="2" charset="0"/>
                <a:cs typeface="SKR HEAD1" pitchFamily="2" charset="-78"/>
              </a:rPr>
              <a:t> أضف </a:t>
            </a:r>
            <a:r>
              <a:rPr lang="en-US" sz="2800" kern="0" dirty="0">
                <a:solidFill>
                  <a:prstClr val="black"/>
                </a:solidFill>
                <a:latin typeface="AR CENA" pitchFamily="2" charset="0"/>
                <a:cs typeface="SKR HEAD1" pitchFamily="2" charset="-78"/>
              </a:rPr>
              <a:t>Basictext-01-91</a:t>
            </a:r>
            <a:r>
              <a:rPr lang="ar-SA" sz="2800" kern="0" dirty="0">
                <a:solidFill>
                  <a:prstClr val="black"/>
                </a:solidFill>
                <a:latin typeface="AR CENA" pitchFamily="2" charset="0"/>
                <a:cs typeface="SKR HEAD1" pitchFamily="2" charset="-78"/>
              </a:rPr>
              <a:t> إلى خط الزمن.</a:t>
            </a:r>
          </a:p>
          <a:p>
            <a:pPr algn="r" rtl="1" fontAlgn="auto">
              <a:spcBef>
                <a:spcPts val="0"/>
              </a:spcBef>
              <a:spcAft>
                <a:spcPts val="0"/>
              </a:spcAft>
              <a:defRPr/>
            </a:pPr>
            <a:r>
              <a:rPr lang="ar-SA" sz="2800" kern="0" dirty="0">
                <a:solidFill>
                  <a:prstClr val="black"/>
                </a:solidFill>
                <a:latin typeface="AR CENA" pitchFamily="2" charset="0"/>
                <a:cs typeface="SKR HEAD1" pitchFamily="2" charset="-78"/>
              </a:rPr>
              <a:t>قم بتغيير الكتابة الموجودة.</a:t>
            </a:r>
          </a:p>
        </p:txBody>
      </p:sp>
      <p:sp>
        <p:nvSpPr>
          <p:cNvPr id="18" name="مستطيل مستدير الزوايا 13">
            <a:extLst>
              <a:ext uri="{FF2B5EF4-FFF2-40B4-BE49-F238E27FC236}">
                <a16:creationId xmlns:a16="http://schemas.microsoft.com/office/drawing/2014/main" id="{1E86C984-F576-47EC-8EBE-3AE78E04D4F9}"/>
              </a:ext>
            </a:extLst>
          </p:cNvPr>
          <p:cNvSpPr/>
          <p:nvPr/>
        </p:nvSpPr>
        <p:spPr>
          <a:xfrm>
            <a:off x="4267200" y="1447800"/>
            <a:ext cx="4286431" cy="576064"/>
          </a:xfrm>
          <a:prstGeom prst="roundRect">
            <a:avLst/>
          </a:prstGeom>
          <a:gradFill rotWithShape="1">
            <a:gsLst>
              <a:gs pos="28000">
                <a:srgbClr val="909465">
                  <a:tint val="18000"/>
                  <a:satMod val="120000"/>
                  <a:lumMod val="88000"/>
                </a:srgbClr>
              </a:gs>
              <a:gs pos="100000">
                <a:srgbClr val="909465">
                  <a:tint val="40000"/>
                  <a:satMod val="100000"/>
                  <a:lumMod val="78000"/>
                </a:srgbClr>
              </a:gs>
            </a:gsLst>
            <a:lin ang="5400000" scaled="0"/>
          </a:gradFill>
          <a:ln w="9525" cap="flat" cmpd="sng" algn="ctr">
            <a:solidFill>
              <a:srgbClr val="909465"/>
            </a:solidFill>
            <a:prstDash val="solid"/>
          </a:ln>
          <a:effectLst>
            <a:outerShdw blurRad="63500" dist="50800" dir="5400000" sx="98000" sy="98000" rotWithShape="0">
              <a:srgbClr val="000000">
                <a:alpha val="20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i="0" u="none" strike="noStrike" kern="0" cap="none" spc="0" normalizeH="0" baseline="0" noProof="0" dirty="0">
                <a:ln>
                  <a:noFill/>
                </a:ln>
                <a:solidFill>
                  <a:prstClr val="black"/>
                </a:solidFill>
                <a:effectLst/>
                <a:uLnTx/>
                <a:uFillTx/>
                <a:latin typeface="AR CENA" pitchFamily="2" charset="0"/>
                <a:cs typeface="SKR HEAD1" pitchFamily="2" charset="-78"/>
              </a:rPr>
              <a:t>تطبيق عملي 2</a:t>
            </a:r>
          </a:p>
        </p:txBody>
      </p:sp>
      <p:sp>
        <p:nvSpPr>
          <p:cNvPr id="32" name="شكل بيضاوي 31">
            <a:extLst>
              <a:ext uri="{FF2B5EF4-FFF2-40B4-BE49-F238E27FC236}">
                <a16:creationId xmlns:a16="http://schemas.microsoft.com/office/drawing/2014/main" id="{5A2F4080-C6C8-4150-BA0F-4BF9DEE7A364}"/>
              </a:ext>
            </a:extLst>
          </p:cNvPr>
          <p:cNvSpPr/>
          <p:nvPr/>
        </p:nvSpPr>
        <p:spPr>
          <a:xfrm>
            <a:off x="8120058" y="5715000"/>
            <a:ext cx="642942" cy="642942"/>
          </a:xfrm>
          <a:prstGeom prst="ellipse">
            <a:avLst/>
          </a:prstGeom>
          <a:gradFill rotWithShape="1">
            <a:gsLst>
              <a:gs pos="0">
                <a:srgbClr val="CEB966">
                  <a:tint val="35000"/>
                  <a:satMod val="260000"/>
                </a:srgbClr>
              </a:gs>
              <a:gs pos="30000">
                <a:srgbClr val="CEB966">
                  <a:tint val="38000"/>
                  <a:satMod val="260000"/>
                </a:srgbClr>
              </a:gs>
              <a:gs pos="75000">
                <a:srgbClr val="CEB966">
                  <a:tint val="55000"/>
                  <a:satMod val="255000"/>
                </a:srgbClr>
              </a:gs>
              <a:gs pos="100000">
                <a:srgbClr val="CEB966">
                  <a:tint val="70000"/>
                  <a:satMod val="255000"/>
                </a:srgbClr>
              </a:gs>
            </a:gsLst>
            <a:path path="circle">
              <a:fillToRect l="5000" t="100000" r="120000" b="10000"/>
            </a:path>
          </a:gradFill>
          <a:ln w="12700" cap="flat" cmpd="sng" algn="ctr">
            <a:solidFill>
              <a:srgbClr val="CEB966">
                <a:shade val="70000"/>
                <a:satMod val="150000"/>
              </a:srgbClr>
            </a:solidFill>
            <a:prstDash val="solid"/>
          </a:ln>
          <a:effectLst>
            <a:glow rad="63500">
              <a:srgbClr val="CEB966">
                <a:satMod val="175000"/>
                <a:alpha val="40000"/>
              </a:srgbClr>
            </a:glow>
            <a:outerShdw blurRad="50800" dist="25000" dir="5400000" rotWithShape="0">
              <a:srgbClr val="000000">
                <a:alpha val="40000"/>
              </a:srgbClr>
            </a:outerShdw>
          </a:effectLst>
        </p:spPr>
        <p:txBody>
          <a:bodyPr vert="horz" lIns="82479" tIns="41239" rIns="82479" bIns="41239" anchor="ctr">
            <a:no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100" b="0" i="0" u="none" strike="noStrike" kern="0" cap="small" spc="0" normalizeH="0" baseline="0" noProof="0" dirty="0">
                <a:ln>
                  <a:noFill/>
                </a:ln>
                <a:solidFill>
                  <a:prstClr val="black"/>
                </a:solidFill>
                <a:effectLst/>
                <a:uLnTx/>
                <a:uFillTx/>
                <a:latin typeface="BoutrosART" panose="020A0503020102020204" pitchFamily="18" charset="-78"/>
                <a:ea typeface="BoutrosART" panose="020A0503020102020204" pitchFamily="18" charset="-78"/>
                <a:cs typeface="BoutrosART" panose="020A0503020102020204" pitchFamily="18" charset="-78"/>
              </a:rPr>
              <a:t>أبو الحسن</a:t>
            </a:r>
          </a:p>
        </p:txBody>
      </p:sp>
      <p:sp>
        <p:nvSpPr>
          <p:cNvPr id="8" name="مستطيل 7">
            <a:extLst>
              <a:ext uri="{FF2B5EF4-FFF2-40B4-BE49-F238E27FC236}">
                <a16:creationId xmlns:a16="http://schemas.microsoft.com/office/drawing/2014/main" id="{EDEF9824-B249-4CC9-877D-18526D28B571}"/>
              </a:ext>
            </a:extLst>
          </p:cNvPr>
          <p:cNvSpPr/>
          <p:nvPr/>
        </p:nvSpPr>
        <p:spPr>
          <a:xfrm>
            <a:off x="692426" y="2590800"/>
            <a:ext cx="2431774" cy="381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8">
            <a:extLst>
              <a:ext uri="{FF2B5EF4-FFF2-40B4-BE49-F238E27FC236}">
                <a16:creationId xmlns:a16="http://schemas.microsoft.com/office/drawing/2014/main" id="{E8C574FC-9988-45D9-86B7-93BA89BF5753}"/>
              </a:ext>
            </a:extLst>
          </p:cNvPr>
          <p:cNvSpPr/>
          <p:nvPr/>
        </p:nvSpPr>
        <p:spPr>
          <a:xfrm>
            <a:off x="990600" y="3179067"/>
            <a:ext cx="2133600" cy="3048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18674086"/>
      </p:ext>
    </p:extLst>
  </p:cSld>
  <p:clrMapOvr>
    <a:overrideClrMapping bg1="lt1" tx1="dk1" bg2="lt2" tx2="dk2" accent1="accent1" accent2="accent2" accent3="accent3" accent4="accent4" accent5="accent5" accent6="accent6" hlink="hlink" folHlink="folHlink"/>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إعداد و إنتاج الشروح التعليمية&amp;#x0D;&amp;#x0A;Preparing and Creating Educational Presentation&amp;quot;&quot;/&gt;&lt;property id=&quot;20307&quot; value=&quot;261&quot;/&gt;&lt;/object&gt;&lt;object type=&quot;3&quot; unique_id=&quot;10005&quot;&gt;&lt;property id=&quot;20148&quot; value=&quot;5&quot;/&gt;&lt;property id=&quot;20300&quot; value=&quot;Slide 2 - &amp;quot;برنامج كامتيجا ستوديو&amp;quot;&quot;/&gt;&lt;property id=&quot;20307&quot; value=&quot;266&quot;/&gt;&lt;/object&gt;&lt;object type=&quot;3&quot; unique_id=&quot;10006&quot;&gt;&lt;property id=&quot;20148&quot; value=&quot;5&quot;/&gt;&lt;property id=&quot;20300&quot; value=&quot;Slide 3 - &amp;quot;عرف بنفسك&amp;quot;&quot;/&gt;&lt;property id=&quot;20307&quot; value=&quot;269&quot;/&gt;&lt;/object&gt;&lt;object type=&quot;3&quot; unique_id=&quot;10007&quot;&gt;&lt;property id=&quot;20148&quot; value=&quot;5&quot;/&gt;&lt;property id=&quot;20300&quot; value=&quot;Slide 4 - &amp;quot;التعريف بمقر الدورة ووقتها&amp;quot;&quot;/&gt;&lt;property id=&quot;20307&quot; value=&quot;270&quot;/&gt;&lt;/object&gt;&lt;object type=&quot;3&quot; unique_id=&quot;10008&quot;&gt;&lt;property id=&quot;20148&quot; value=&quot;5&quot;/&gt;&lt;property id=&quot;20300&quot; value=&quot;Slide 5 - &amp;quot;&amp;#x0D;&amp;#x0A;- MCSA مسئول أنظمة مايكروسوفت.&amp;#x0D;&amp;#x0A;- Microsoft MCDST (مقدم دعم فني معتمد من مايكروسوفت).&amp;#x0D;&amp;#x0A;- Microsoft MCP  (محترف نظم ت&quot;/&gt;&lt;property id=&quot;20307&quot; value=&quot;271&quot;/&gt;&lt;/object&gt;&lt;object type=&quot;3&quot; unique_id=&quot;10009&quot;&gt;&lt;property id=&quot;20148&quot; value=&quot;5&quot;/&gt;&lt;property id=&quot;20300&quot; value=&quot;Slide 6 - &amp;quot;لراحتك ضع الجوال في الوضع الصامت&amp;quot;&quot;/&gt;&lt;property id=&quot;20307&quot; value=&quot;272&quot;/&gt;&lt;/object&gt;&lt;object type=&quot;3&quot; unique_id=&quot;10010&quot;&gt;&lt;property id=&quot;20148&quot; value=&quot;5&quot;/&gt;&lt;property id=&quot;20300&quot; value=&quot;Slide 7 - &amp;quot;أول جوال يرررررن... سيكون للتذكير&amp;quot;&quot;/&gt;&lt;property id=&quot;20307&quot; value=&quot;273&quot;/&gt;&lt;/object&gt;&lt;object type=&quot;3&quot; unique_id=&quot;10011&quot;&gt;&lt;property id=&quot;20148&quot; value=&quot;5&quot;/&gt;&lt;property id=&quot;20300&quot; value=&quot;Slide 8 - &amp;quot;ثاني جوال يرررررن... سيكون إنذار&amp;quot;&quot;/&gt;&lt;property id=&quot;20307&quot; value=&quot;274&quot;/&gt;&lt;/object&gt;&lt;object type=&quot;3&quot; unique_id=&quot;10012&quot;&gt;&lt;property id=&quot;20148&quot; value=&quot;5&quot;/&gt;&lt;property id=&quot;20300&quot; value=&quot;Slide 9 - &amp;quot;ثالث جوال يرررررن... سيكون دعوة&amp;quot;&quot;/&gt;&lt;property id=&quot;20307&quot; value=&quot;275&quot;/&gt;&lt;/object&gt;&lt;object type=&quot;3&quot; unique_id=&quot;10013&quot;&gt;&lt;property id=&quot;20148&quot; value=&quot;5&quot;/&gt;&lt;property id=&quot;20300&quot; value=&quot;Slide 10&quot;/&gt;&lt;property id=&quot;20307&quot; value=&quot;276&quot;/&gt;&lt;/object&gt;&lt;object type=&quot;3&quot; unique_id=&quot;10014&quot;&gt;&lt;property id=&quot;20148&quot; value=&quot;5&quot;/&gt;&lt;property id=&quot;20300&quot; value=&quot;Slide 11&quot;/&gt;&lt;property id=&quot;20307&quot; value=&quot;277&quot;/&gt;&lt;/object&gt;&lt;object type=&quot;3&quot; unique_id=&quot;10015&quot;&gt;&lt;property id=&quot;20148&quot; value=&quot;5&quot;/&gt;&lt;property id=&quot;20300&quot; value=&quot;Slide 12&quot;/&gt;&lt;property id=&quot;20307&quot; value=&quot;315&quot;/&gt;&lt;/object&gt;&lt;object type=&quot;3&quot; unique_id=&quot;10016&quot;&gt;&lt;property id=&quot;20148&quot; value=&quot;5&quot;/&gt;&lt;property id=&quot;20300&quot; value=&quot;Slide 13&quot;/&gt;&lt;property id=&quot;20307&quot; value=&quot;316&quot;/&gt;&lt;/object&gt;&lt;object type=&quot;3&quot; unique_id=&quot;10017&quot;&gt;&lt;property id=&quot;20148&quot; value=&quot;5&quot;/&gt;&lt;property id=&quot;20300&quot; value=&quot;Slide 14&quot;/&gt;&lt;property id=&quot;20307&quot; value=&quot;317&quot;/&gt;&lt;/object&gt;&lt;object type=&quot;3&quot; unique_id=&quot;10018&quot;&gt;&lt;property id=&quot;20148&quot; value=&quot;5&quot;/&gt;&lt;property id=&quot;20300&quot; value=&quot;Slide 15&quot;/&gt;&lt;property id=&quot;20307&quot; value=&quot;361&quot;/&gt;&lt;/object&gt;&lt;object type=&quot;3&quot; unique_id=&quot;10019&quot;&gt;&lt;property id=&quot;20148&quot; value=&quot;5&quot;/&gt;&lt;property id=&quot;20300&quot; value=&quot;Slide 16&quot;/&gt;&lt;property id=&quot;20307&quot; value=&quot;370&quot;/&gt;&lt;/object&gt;&lt;object type=&quot;3&quot; unique_id=&quot;10020&quot;&gt;&lt;property id=&quot;20148&quot; value=&quot;5&quot;/&gt;&lt;property id=&quot;20300&quot; value=&quot;Slide 17&quot;/&gt;&lt;property id=&quot;20307&quot; value=&quot;371&quot;/&gt;&lt;/object&gt;&lt;object type=&quot;3&quot; unique_id=&quot;10021&quot;&gt;&lt;property id=&quot;20148&quot; value=&quot;5&quot;/&gt;&lt;property id=&quot;20300&quot; value=&quot;Slide 18&quot;/&gt;&lt;property id=&quot;20307&quot; value=&quot;311&quot;/&gt;&lt;/object&gt;&lt;object type=&quot;3&quot; unique_id=&quot;10022&quot;&gt;&lt;property id=&quot;20148&quot; value=&quot;5&quot;/&gt;&lt;property id=&quot;20300&quot; value=&quot;Slide 19&quot;/&gt;&lt;property id=&quot;20307&quot; value=&quot;312&quot;/&gt;&lt;/object&gt;&lt;object type=&quot;3&quot; unique_id=&quot;10023&quot;&gt;&lt;property id=&quot;20148&quot; value=&quot;5&quot;/&gt;&lt;property id=&quot;20300&quot; value=&quot;Slide 20&quot;/&gt;&lt;property id=&quot;20307&quot; value=&quot;310&quot;/&gt;&lt;/object&gt;&lt;object type=&quot;3&quot; unique_id=&quot;10024&quot;&gt;&lt;property id=&quot;20148&quot; value=&quot;5&quot;/&gt;&lt;property id=&quot;20300&quot; value=&quot;Slide 21&quot;/&gt;&lt;property id=&quot;20307&quot; value=&quot;278&quot;/&gt;&lt;/object&gt;&lt;object type=&quot;3&quot; unique_id=&quot;10025&quot;&gt;&lt;property id=&quot;20148&quot; value=&quot;5&quot;/&gt;&lt;property id=&quot;20300&quot; value=&quot;Slide 22 - &amp;quot;الأعمال التي تنجز أثناء الدورة&amp;quot;&quot;/&gt;&lt;property id=&quot;20307&quot; value=&quot;279&quot;/&gt;&lt;/object&gt;&lt;object type=&quot;3&quot; unique_id=&quot;10026&quot;&gt;&lt;property id=&quot;20148&quot; value=&quot;5&quot;/&gt;&lt;property id=&quot;20300&quot; value=&quot;Slide 23 - &amp;quot;محتويات الدورة&amp;quot;&quot;/&gt;&lt;property id=&quot;20307&quot; value=&quot;268&quot;/&gt;&lt;/object&gt;&lt;object type=&quot;3&quot; unique_id=&quot;10027&quot;&gt;&lt;property id=&quot;20148&quot; value=&quot;5&quot;/&gt;&lt;property id=&quot;20300&quot; value=&quot;Slide 24 - &amp;quot;متطلبات البرنامج&amp;quot;&quot;/&gt;&lt;property id=&quot;20307&quot; value=&quot;262&quot;/&gt;&lt;/object&gt;&lt;object type=&quot;3&quot; unique_id=&quot;10028&quot;&gt;&lt;property id=&quot;20148&quot; value=&quot;5&quot;/&gt;&lt;property id=&quot;20300&quot; value=&quot;Slide 25 - &amp;quot;متطلبات البرنامج&amp;quot;&quot;/&gt;&lt;property id=&quot;20307&quot; value=&quot;282&quot;/&gt;&lt;/object&gt;&lt;object type=&quot;3&quot; unique_id=&quot;10029&quot;&gt;&lt;property id=&quot;20148&quot; value=&quot;5&quot;/&gt;&lt;property id=&quot;20300&quot; value=&quot;Slide 26 - &amp;quot;متطلبات البرنامج&amp;quot;&quot;/&gt;&lt;property id=&quot;20307&quot; value=&quot;280&quot;/&gt;&lt;/object&gt;&lt;object type=&quot;3&quot; unique_id=&quot;10030&quot;&gt;&lt;property id=&quot;20148&quot; value=&quot;5&quot;/&gt;&lt;property id=&quot;20300&quot; value=&quot;Slide 27 - &amp;quot;لاستعراض الملفات المنتجة&amp;#x0D;&amp;#x0A; Playback Requirements&amp;quot;&quot;/&gt;&lt;property id=&quot;20307&quot; value=&quot;265&quot;/&gt;&lt;/object&gt;&lt;object type=&quot;3&quot; unique_id=&quot;10031&quot;&gt;&lt;property id=&quot;20148&quot; value=&quot;5&quot;/&gt;&lt;property id=&quot;20300&quot; value=&quot;Slide 28 - &amp;quot;لاستعراض الملفات المنتجة&amp;#x0D;&amp;#x0A; Playback Requirements&amp;quot;&quot;/&gt;&lt;property id=&quot;20307&quot; value=&quot;284&quot;/&gt;&lt;/object&gt;&lt;object type=&quot;3&quot; unique_id=&quot;10032&quot;&gt;&lt;property id=&quot;20148&quot; value=&quot;5&quot;/&gt;&lt;property id=&quot;20300&quot; value=&quot;Slide 29 - &amp;quot;مراحل إعداد تدريب باستخدام البرنامج&amp;#x0D;&amp;#x0A;How to Create a Video in Camtasia Studio ?&amp;quot;&quot;/&gt;&lt;property id=&quot;20307&quot; value=&quot;286&quot;/&gt;&lt;/object&gt;&lt;object type=&quot;3&quot; unique_id=&quot;10033&quot;&gt;&lt;property id=&quot;20148&quot; value=&quot;5&quot;/&gt;&lt;property id=&quot;20300&quot; value=&quot;Slide 30 - &amp;quot;برنامج كامتيجا ستوديو&amp;quot;&quot;/&gt;&lt;property id=&quot;20307&quot; value=&quot;287&quot;/&gt;&lt;/object&gt;&lt;object type=&quot;3&quot; unique_id=&quot;10034&quot;&gt;&lt;property id=&quot;20148&quot; value=&quot;5&quot;/&gt;&lt;property id=&quot;20300&quot; value=&quot;Slide 31 - &amp;quot;الأساسيات&amp;quot;&quot;/&gt;&lt;property id=&quot;20307&quot; value=&quot;264&quot;/&gt;&lt;/object&gt;&lt;object type=&quot;3&quot; unique_id=&quot;10035&quot;&gt;&lt;property id=&quot;20148&quot; value=&quot;5&quot;/&gt;&lt;property id=&quot;20300&quot; value=&quot;Slide 32 - &amp;quot;الأساسيات&amp;quot;&quot;/&gt;&lt;property id=&quot;20307&quot; value=&quot;288&quot;/&gt;&lt;/object&gt;&lt;object type=&quot;3&quot; unique_id=&quot;10036&quot;&gt;&lt;property id=&quot;20148&quot; value=&quot;5&quot;/&gt;&lt;property id=&quot;20300&quot; value=&quot;Slide 33 - &amp;quot;مراحل تنصيب البرنامج&amp;quot;&quot;/&gt;&lt;property id=&quot;20307&quot; value=&quot;289&quot;/&gt;&lt;/object&gt;&lt;object type=&quot;3&quot; unique_id=&quot;10037&quot;&gt;&lt;property id=&quot;20148&quot; value=&quot;5&quot;/&gt;&lt;property id=&quot;20300&quot; value=&quot;Slide 34 - &amp;quot;تشغيل البرنامج لأول مرة&amp;quot;&quot;/&gt;&lt;property id=&quot;20307&quot; value=&quot;290&quot;/&gt;&lt;/object&gt;&lt;object type=&quot;3&quot; unique_id=&quot;10038&quot;&gt;&lt;property id=&quot;20148&quot; value=&quot;5&quot;/&gt;&lt;property id=&quot;20300&quot; value=&quot;Slide 35 - &amp;quot;شاشة الترحيب في البرنامج&amp;quot;&quot;/&gt;&lt;property id=&quot;20307&quot; value=&quot;291&quot;/&gt;&lt;/object&gt;&lt;object type=&quot;3&quot; unique_id=&quot;10039&quot;&gt;&lt;property id=&quot;20148&quot; value=&quot;5&quot;/&gt;&lt;property id=&quot;20300&quot; value=&quot;Slide 36 - &amp;quot;شاشة البحث عن التحديثات&amp;quot;&quot;/&gt;&lt;property id=&quot;20307&quot; value=&quot;313&quot;/&gt;&lt;/object&gt;&lt;object type=&quot;3&quot; unique_id=&quot;10040&quot;&gt;&lt;property id=&quot;20148&quot; value=&quot;5&quot;/&gt;&lt;property id=&quot;20300&quot; value=&quot;Slide 37 - &amp;quot;شاشة البحث عن التحديثات&amp;quot;&quot;/&gt;&lt;property id=&quot;20307&quot; value=&quot;314&quot;/&gt;&lt;/object&gt;&lt;object type=&quot;3&quot; unique_id=&quot;10041&quot;&gt;&lt;property id=&quot;20148&quot; value=&quot;5&quot;/&gt;&lt;property id=&quot;20300&quot; value=&quot;Slide 38 - &amp;quot;نظرة عامة على مكونات البرنامج&amp;quot;&quot;/&gt;&lt;property id=&quot;20307&quot; value=&quot;328&quot;/&gt;&lt;/object&gt;&lt;object type=&quot;3&quot; unique_id=&quot;10042&quot;&gt;&lt;property id=&quot;20148&quot; value=&quot;5&quot;/&gt;&lt;property id=&quot;20300&quot; value=&quot;Slide 39 - &amp;quot; نظرة عامة على مكونات البرنامج – شريط الأدوات الأساسي&amp;quot;&quot;/&gt;&lt;property id=&quot;20307&quot; value=&quot;339&quot;/&gt;&lt;/object&gt;&lt;object type=&quot;3&quot; unique_id=&quot;10043&quot;&gt;&lt;property id=&quot;20148&quot; value=&quot;5&quot;/&gt;&lt;property id=&quot;20300&quot; value=&quot;Slide 40 - &amp;quot;نظرة عامة – لوح الكائنات&amp;quot;&quot;/&gt;&lt;property id=&quot;20307&quot; value=&quot;329&quot;/&gt;&lt;/object&gt;&lt;object type=&quot;3&quot; unique_id=&quot;10044&quot;&gt;&lt;property id=&quot;20148&quot; value=&quot;5&quot;/&gt;&lt;property id=&quot;20300&quot; value=&quot;Slide 41 - &amp;quot;البرامج التابعة للبرنامج الرئيسي&amp;quot;&quot;/&gt;&lt;property id=&quot;20307&quot; value=&quot;294&quot;/&gt;&lt;/object&gt;&lt;object type=&quot;3&quot; unique_id=&quot;10045&quot;&gt;&lt;property id=&quot;20148&quot; value=&quot;5&quot;/&gt;&lt;property id=&quot;20300&quot; value=&quot;Slide 42 - &amp;quot;مصمم القوائم الملحق بالبرنامج&amp;#x0D;&amp;#x0A;  Camtasia MenuMaker&amp;quot;&quot;/&gt;&lt;property id=&quot;20307&quot; value=&quot;295&quot;/&gt;&lt;/object&gt;&lt;object type=&quot;3&quot; unique_id=&quot;10046&quot;&gt;&lt;property id=&quot;20148&quot; value=&quot;5&quot;/&gt;&lt;property id=&quot;20300&quot; value=&quot;Slide 43 - &amp;quot;برنامج المسرح الملحق بالبرنامج&amp;#x0D;&amp;#x0A;  Camtasia Theater&amp;quot;&quot;/&gt;&lt;property id=&quot;20307&quot; value=&quot;296&quot;/&gt;&lt;/object&gt;&lt;object type=&quot;3&quot; unique_id=&quot;10047&quot;&gt;&lt;property id=&quot;20148&quot; value=&quot;5&quot;/&gt;&lt;property id=&quot;20300&quot; value=&quot;Slide 44 - &amp;quot;المشغل الملحق بالبرنامج&amp;#x0D;&amp;#x0A;  Camtasia Player&amp;quot;&quot;/&gt;&lt;property id=&quot;20307&quot; value=&quot;297&quot;/&gt;&lt;/object&gt;&lt;object type=&quot;3&quot; unique_id=&quot;10048&quot;&gt;&lt;property id=&quot;20148&quot; value=&quot;5&quot;/&gt;&lt;property id=&quot;20300&quot; value=&quot;Slide 45 - &amp;quot;موقع سكرين كاست&amp;#x0D;&amp;#x0A; Screencast.com&amp;quot;&quot;/&gt;&lt;property id=&quot;20307&quot; value=&quot;298&quot;/&gt;&lt;/object&gt;&lt;object type=&quot;3&quot; unique_id=&quot;10049&quot;&gt;&lt;property id=&quot;20148&quot; value=&quot;5&quot;/&gt;&lt;property id=&quot;20300&quot; value=&quot;Slide 46 - &amp;quot;موقع سكرين كاست&amp;#x0D;&amp;#x0A; Screencast.com&amp;quot;&quot;/&gt;&lt;property id=&quot;20307&quot; value=&quot;299&quot;/&gt;&lt;/object&gt;&lt;object type=&quot;3&quot; unique_id=&quot;10050&quot;&gt;&lt;property id=&quot;20148&quot; value=&quot;5&quot;/&gt;&lt;property id=&quot;20300&quot; value=&quot;Slide 47 - &amp;quot;موقع سكرين كاست&amp;#x0D;&amp;#x0A; Screencast.com&amp;quot;&quot;/&gt;&lt;property id=&quot;20307&quot; value=&quot;300&quot;/&gt;&lt;/object&gt;&lt;object type=&quot;3&quot; unique_id=&quot;10051&quot;&gt;&lt;property id=&quot;20148&quot; value=&quot;5&quot;/&gt;&lt;property id=&quot;20300&quot; value=&quot;Slide 48 - &amp;quot;موقع سكرين كاست&amp;#x0D;&amp;#x0A; Screencast.com&amp;quot;&quot;/&gt;&lt;property id=&quot;20307&quot; value=&quot;301&quot;/&gt;&lt;/object&gt;&lt;object type=&quot;3&quot; unique_id=&quot;10052&quot;&gt;&lt;property id=&quot;20148&quot; value=&quot;5&quot;/&gt;&lt;property id=&quot;20300&quot; value=&quot;Slide 49 - &amp;quot;موقع سكرين كاست&amp;#x0D;&amp;#x0A; Screencast.com&amp;quot;&quot;/&gt;&lt;property id=&quot;20307&quot; value=&quot;385&quot;/&gt;&lt;/object&gt;&lt;object type=&quot;3&quot; unique_id=&quot;10053&quot;&gt;&lt;property id=&quot;20148&quot; value=&quot;5&quot;/&gt;&lt;property id=&quot;20300&quot; value=&quot;Slide 50 - &amp;quot;برنامج كامتيجا ستوديو&amp;quot;&quot;/&gt;&lt;property id=&quot;20307&quot; value=&quot;292&quot;/&gt;&lt;/object&gt;&lt;object type=&quot;3&quot; unique_id=&quot;10054&quot;&gt;&lt;property id=&quot;20148&quot; value=&quot;5&quot;/&gt;&lt;property id=&quot;20300&quot; value=&quot;Slide 51 - &amp;quot;المسجل&amp;quot;&quot;/&gt;&lt;property id=&quot;20307&quot; value=&quot;293&quot;/&gt;&lt;/object&gt;&lt;object type=&quot;3&quot; unique_id=&quot;10055&quot;&gt;&lt;property id=&quot;20148&quot; value=&quot;5&quot;/&gt;&lt;property id=&quot;20300&quot; value=&quot;Slide 52 - &amp;quot;المسجل&amp;quot;&quot;/&gt;&lt;property id=&quot;20307&quot; value=&quot;303&quot;/&gt;&lt;/object&gt;&lt;object type=&quot;3&quot; unique_id=&quot;10056&quot;&gt;&lt;property id=&quot;20148&quot; value=&quot;5&quot;/&gt;&lt;property id=&quot;20300&quot; value=&quot;Slide 53 - &amp;quot;المسجل&amp;quot;&quot;/&gt;&lt;property id=&quot;20307&quot; value=&quot;304&quot;/&gt;&lt;/object&gt;&lt;object type=&quot;3&quot; unique_id=&quot;10057&quot;&gt;&lt;property id=&quot;20148&quot; value=&quot;5&quot;/&gt;&lt;property id=&quot;20300&quot; value=&quot;Slide 54 - &amp;quot;المسجل&amp;quot;&quot;/&gt;&lt;property id=&quot;20307&quot; value=&quot;302&quot;/&gt;&lt;/object&gt;&lt;object type=&quot;3&quot; unique_id=&quot;10058&quot;&gt;&lt;property id=&quot;20148&quot; value=&quot;5&quot;/&gt;&lt;property id=&quot;20300&quot; value=&quot;Slide 55 - &amp;quot;المسجل&amp;quot;&quot;/&gt;&lt;property id=&quot;20307&quot; value=&quot;306&quot;/&gt;&lt;/object&gt;&lt;object type=&quot;3&quot; unique_id=&quot;10059&quot;&gt;&lt;property id=&quot;20148&quot; value=&quot;5&quot;/&gt;&lt;property id=&quot;20300&quot; value=&quot;Slide 56 - &amp;quot;المسجل – تطبيق لتحديد منطقة التسجيل&amp;quot;&quot;/&gt;&lt;property id=&quot;20307&quot; value=&quot;318&quot;/&gt;&lt;/object&gt;&lt;object type=&quot;3&quot; unique_id=&quot;10060&quot;&gt;&lt;property id=&quot;20148&quot; value=&quot;5&quot;/&gt;&lt;property id=&quot;20300&quot; value=&quot;Slide 57 - &amp;quot;المسجل&amp;quot;&quot;/&gt;&lt;property id=&quot;20307&quot; value=&quot;319&quot;/&gt;&lt;/object&gt;&lt;object type=&quot;3&quot; unique_id=&quot;10061&quot;&gt;&lt;property id=&quot;20148&quot; value=&quot;5&quot;/&gt;&lt;property id=&quot;20300&quot; value=&quot;Slide 58 - &amp;quot;المسجل&amp;quot;&quot;/&gt;&lt;property id=&quot;20307&quot; value=&quot;320&quot;/&gt;&lt;/object&gt;&lt;object type=&quot;3&quot; unique_id=&quot;10062&quot;&gt;&lt;property id=&quot;20148&quot; value=&quot;5&quot;/&gt;&lt;property id=&quot;20300&quot; value=&quot;Slide 59 - &amp;quot;بعد الانتهاء من التسجيل مباشرة&amp;quot;&quot;/&gt;&lt;property id=&quot;20307&quot; value=&quot;321&quot;/&gt;&lt;/object&gt;&lt;object type=&quot;3&quot; unique_id=&quot;10063&quot;&gt;&lt;property id=&quot;20148&quot; value=&quot;5&quot;/&gt;&lt;property id=&quot;20300&quot; value=&quot;Slide 60 - &amp;quot;حفظ ملف التسجيل&amp;quot;&quot;/&gt;&lt;property id=&quot;20307&quot; value=&quot;305&quot;/&gt;&lt;/object&gt;&lt;object type=&quot;3&quot; unique_id=&quot;10064&quot;&gt;&lt;property id=&quot;20148&quot; value=&quot;5&quot;/&gt;&lt;property id=&quot;20300&quot; value=&quot;Slide 61 - &amp;quot;حفظ ملف التسجيل - التسمية&amp;quot;&quot;/&gt;&lt;property id=&quot;20307&quot; value=&quot;342&quot;/&gt;&lt;/object&gt;&lt;object type=&quot;3&quot; unique_id=&quot;10065&quot;&gt;&lt;property id=&quot;20148&quot; value=&quot;5&quot;/&gt;&lt;property id=&quot;20300&quot; value=&quot;Slide 62 - &amp;quot;حفظ ملف التسجيل - التسمية&amp;quot;&quot;/&gt;&lt;property id=&quot;20307&quot; value=&quot;343&quot;/&gt;&lt;/object&gt;&lt;object type=&quot;3&quot; unique_id=&quot;10066&quot;&gt;&lt;property id=&quot;20148&quot; value=&quot;5&quot;/&gt;&lt;property id=&quot;20300&quot; value=&quot;Slide 63 - &amp;quot;تغيير مفاتيح الاختصار&amp;quot;&quot;/&gt;&lt;property id=&quot;20307&quot; value=&quot;340&quot;/&gt;&lt;/object&gt;&lt;object type=&quot;3&quot; unique_id=&quot;10067&quot;&gt;&lt;property id=&quot;20148&quot; value=&quot;5&quot;/&gt;&lt;property id=&quot;20300&quot; value=&quot;Slide 64 - &amp;quot;تغيير مفاتيح الاختصار&amp;quot;&quot;/&gt;&lt;property id=&quot;20307&quot; value=&quot;341&quot;/&gt;&lt;/object&gt;&lt;object type=&quot;3&quot; unique_id=&quot;10068&quot;&gt;&lt;property id=&quot;20148&quot; value=&quot;5&quot;/&gt;&lt;property id=&quot;20300&quot; value=&quot;Slide 65 - &amp;quot;برنامج كامتيجا ستوديو&amp;quot;&quot;/&gt;&lt;property id=&quot;20307&quot; value=&quot;322&quot;/&gt;&lt;/object&gt;&lt;object type=&quot;3&quot; unique_id=&quot;10069&quot;&gt;&lt;property id=&quot;20148&quot; value=&quot;5&quot;/&gt;&lt;property id=&quot;20300&quot; value=&quot;Slide 66 - &amp;quot;الانتقال إلى جزء تحرير الفيديو&amp;quot;&quot;/&gt;&lt;property id=&quot;20307&quot; value=&quot;323&quot;/&gt;&lt;/object&gt;&lt;object type=&quot;3&quot; unique_id=&quot;10070&quot;&gt;&lt;property id=&quot;20148&quot; value=&quot;5&quot;/&gt;&lt;property id=&quot;20300&quot; value=&quot;Slide 67 - &amp;quot;اختيار دقة الفيديو&amp;quot;&quot;/&gt;&lt;property id=&quot;20307&quot; value=&quot;324&quot;/&gt;&lt;/object&gt;&lt;object type=&quot;3&quot; unique_id=&quot;10071&quot;&gt;&lt;property id=&quot;20148&quot; value=&quot;5&quot;/&gt;&lt;property id=&quot;20300&quot; value=&quot;Slide 68 - &amp;quot;حفظ المشروع قبل الشروع في التحرير&amp;quot;&quot;/&gt;&lt;property id=&quot;20307&quot; value=&quot;325&quot;/&gt;&lt;/object&gt;&lt;object type=&quot;3&quot; unique_id=&quot;10072&quot;&gt;&lt;property id=&quot;20148&quot; value=&quot;5&quot;/&gt;&lt;property id=&quot;20300&quot; value=&quot;Slide 69 - &amp;quot;خط الزمن&amp;quot;&quot;/&gt;&lt;property id=&quot;20307&quot; value=&quot;327&quot;/&gt;&lt;/object&gt;&lt;object type=&quot;3&quot; unique_id=&quot;10073&quot;&gt;&lt;property id=&quot;20148&quot; value=&quot;5&quot;/&gt;&lt;property id=&quot;20300&quot; value=&quot;Slide 70 - &amp;quot;نظرة عامة – خط الزمن&amp;quot;&quot;/&gt;&lt;property id=&quot;20307&quot; value=&quot;330&quot;/&gt;&lt;/object&gt;&lt;object type=&quot;3&quot; unique_id=&quot;10074&quot;&gt;&lt;property id=&quot;20148&quot; value=&quot;5&quot;/&gt;&lt;property id=&quot;20300&quot; value=&quot;Slide 71 - &amp;quot;نظرة عامة – شريط الأدوات الأساسية في خط الزمن&amp;quot;&quot;/&gt;&lt;property id=&quot;20307&quot; value=&quot;331&quot;/&gt;&lt;/object&gt;&lt;object type=&quot;3&quot; unique_id=&quot;10075&quot;&gt;&lt;property id=&quot;20148&quot; value=&quot;5&quot;/&gt;&lt;property id=&quot;20300&quot; value=&quot;Slide 72 - &amp;quot;نظرة عامة – خط الزمن&amp;quot;&quot;/&gt;&lt;property id=&quot;20307&quot; value=&quot;332&quot;/&gt;&lt;/object&gt;&lt;object type=&quot;3&quot; unique_id=&quot;10076&quot;&gt;&lt;property id=&quot;20148&quot; value=&quot;5&quot;/&gt;&lt;property id=&quot;20300&quot; value=&quot;Slide 73 - &amp;quot;نظرة عامة – المسارات الصوتية في خط الزمن&amp;quot;&quot;/&gt;&lt;property id=&quot;20307&quot; value=&quot;333&quot;/&gt;&lt;/object&gt;&lt;object type=&quot;3&quot; unique_id=&quot;10077&quot;&gt;&lt;property id=&quot;20148&quot; value=&quot;5&quot;/&gt;&lt;property id=&quot;20300&quot; value=&quot;Slide 74 - &amp;quot;نظرة عامة – عمليات خط الزمن&amp;quot;&quot;/&gt;&lt;property id=&quot;20307&quot; value=&quot;334&quot;/&gt;&lt;/object&gt;&lt;object type=&quot;3&quot; unique_id=&quot;10078&quot;&gt;&lt;property id=&quot;20148&quot; value=&quot;5&quot;/&gt;&lt;property id=&quot;20300&quot; value=&quot;Slide 75 - &amp;quot;نظرة عامة – عمليات خط الزمن&amp;quot;&quot;/&gt;&lt;property id=&quot;20307&quot; value=&quot;335&quot;/&gt;&lt;/object&gt;&lt;object type=&quot;3&quot; unique_id=&quot;10079&quot;&gt;&lt;property id=&quot;20148&quot; value=&quot;5&quot;/&gt;&lt;property id=&quot;20300&quot; value=&quot;Slide 76 - &amp;quot;نظرة عامة – عمليات خط الزمن&amp;quot;&quot;/&gt;&lt;property id=&quot;20307&quot; value=&quot;336&quot;/&gt;&lt;/object&gt;&lt;object type=&quot;3&quot; unique_id=&quot;10080&quot;&gt;&lt;property id=&quot;20148&quot; value=&quot;5&quot;/&gt;&lt;property id=&quot;20300&quot; value=&quot;Slide 77 - &amp;quot;نظرة عامة – عمليات خط الزمن&amp;quot;&quot;/&gt;&lt;property id=&quot;20307&quot; value=&quot;337&quot;/&gt;&lt;/object&gt;&lt;object type=&quot;3&quot; unique_id=&quot;10081&quot;&gt;&lt;property id=&quot;20148&quot; value=&quot;5&quot;/&gt;&lt;property id=&quot;20300&quot; value=&quot;Slide 78&quot;/&gt;&lt;property id=&quot;20307&quot; value=&quot;338&quot;/&gt;&lt;/object&gt;&lt;object type=&quot;3&quot; unique_id=&quot;10082&quot;&gt;&lt;property id=&quot;20148&quot; value=&quot;5&quot;/&gt;&lt;property id=&quot;20300&quot; value=&quot;Slide 79 - &amp;quot;Back up a Project Automatically (AutoSave)&amp;quot;&quot;/&gt;&lt;property id=&quot;20307&quot; value=&quot;326&quot;/&gt;&lt;/object&gt;&lt;object type=&quot;3&quot; unique_id=&quot;10083&quot;&gt;&lt;property id=&quot;20148&quot; value=&quot;5&quot;/&gt;&lt;property id=&quot;20300&quot; value=&quot;Slide 80 - &amp;quot;برنامج كامتيجا ستوديو&amp;quot;&quot;/&gt;&lt;property id=&quot;20307&quot; value=&quot;344&quot;/&gt;&lt;/object&gt;&lt;object type=&quot;3&quot; unique_id=&quot;10084&quot;&gt;&lt;property id=&quot;20148&quot; value=&quot;5&quot;/&gt;&lt;property id=&quot;20300&quot; value=&quot;Slide 81 - &amp;quot;بدء المونتاج&amp;quot;&quot;/&gt;&lt;property id=&quot;20307&quot; value=&quot;345&quot;/&gt;&lt;/object&gt;&lt;object type=&quot;3&quot; unique_id=&quot;10085&quot;&gt;&lt;property id=&quot;20148&quot; value=&quot;5&quot;/&gt;&lt;property id=&quot;20300&quot; value=&quot;Slide 82 - &amp;quot;بدء المونتاج&amp;quot;&quot;/&gt;&lt;property id=&quot;20307&quot; value=&quot;349&quot;/&gt;&lt;/object&gt;&lt;object type=&quot;3&quot; unique_id=&quot;10086&quot;&gt;&lt;property id=&quot;20148&quot; value=&quot;5&quot;/&gt;&lt;property id=&quot;20300&quot; value=&quot;Slide 83 - &amp;quot;بدء المونتاج&amp;quot;&quot;/&gt;&lt;property id=&quot;20307&quot; value=&quot;346&quot;/&gt;&lt;/object&gt;&lt;object type=&quot;3&quot; unique_id=&quot;10087&quot;&gt;&lt;property id=&quot;20148&quot; value=&quot;5&quot;/&gt;&lt;property id=&quot;20300&quot; value=&quot;Slide 84 - &amp;quot;إنهاء معالج المونتاج&amp;quot;&quot;/&gt;&lt;property id=&quot;20307&quot; value=&quot;347&quot;/&gt;&lt;/object&gt;&lt;object type=&quot;3&quot; unique_id=&quot;10088&quot;&gt;&lt;property id=&quot;20148&quot; value=&quot;5&quot;/&gt;&lt;property id=&quot;20300&quot; value=&quot;Slide 85 - &amp;quot;إنهاء معالج المونتاج&amp;quot;&quot;/&gt;&lt;property id=&quot;20307&quot; value=&quot;348&quot;/&gt;&lt;/object&gt;&lt;object type=&quot;3&quot; unique_id=&quot;10089&quot;&gt;&lt;property id=&quot;20148&quot; value=&quot;5&quot;/&gt;&lt;property id=&quot;20300&quot; value=&quot;Slide 86 - &amp;quot;تخصيص جودة الفيديو في معالج المونتاج&amp;quot;&quot;/&gt;&lt;property id=&quot;20307&quot; value=&quot;350&quot;/&gt;&lt;/object&gt;&lt;object type=&quot;3&quot; unique_id=&quot;10090&quot;&gt;&lt;property id=&quot;20148&quot; value=&quot;5&quot;/&gt;&lt;property id=&quot;20300&quot; value=&quot;Slide 87 - &amp;quot;تخصيص جودة الفيديو في معالج المونتاج&amp;quot;&quot;/&gt;&lt;property id=&quot;20307&quot; value=&quot;351&quot;/&gt;&lt;/object&gt;&lt;object type=&quot;3&quot; unique_id=&quot;10091&quot;&gt;&lt;property id=&quot;20148&quot; value=&quot;5&quot;/&gt;&lt;property id=&quot;20300&quot; value=&quot;Slide 88 - &amp;quot;تخصيص جودة الفيديو في معالج المونتاج&amp;quot;&quot;/&gt;&lt;property id=&quot;20307&quot; value=&quot;352&quot;/&gt;&lt;/object&gt;&lt;object type=&quot;3&quot; unique_id=&quot;10092&quot;&gt;&lt;property id=&quot;20148&quot; value=&quot;5&quot;/&gt;&lt;property id=&quot;20300&quot; value=&quot;Slide 89 - &amp;quot;تخصيص جودة الفيديو في معالج المونتاج&amp;quot;&quot;/&gt;&lt;property id=&quot;20307&quot; value=&quot;353&quot;/&gt;&lt;/object&gt;&lt;object type=&quot;3&quot; unique_id=&quot;10093&quot;&gt;&lt;property id=&quot;20148&quot; value=&quot;5&quot;/&gt;&lt;property id=&quot;20300&quot; value=&quot;Slide 90 - &amp;quot;تخصيص جودة الفيديو في معالج المونتاج&amp;quot;&quot;/&gt;&lt;property id=&quot;20307&quot; value=&quot;354&quot;/&gt;&lt;/object&gt;&lt;object type=&quot;3&quot; unique_id=&quot;10094&quot;&gt;&lt;property id=&quot;20148&quot; value=&quot;5&quot;/&gt;&lt;property id=&quot;20300&quot; value=&quot;Slide 91 - &amp;quot;برنامج كامتيجا ستوديو&amp;quot;&quot;/&gt;&lt;property id=&quot;20307&quot; value=&quot;355&quot;/&gt;&lt;/object&gt;&lt;object type=&quot;3&quot; unique_id=&quot;10095&quot;&gt;&lt;property id=&quot;20148&quot; value=&quot;5&quot;/&gt;&lt;property id=&quot;20300&quot; value=&quot;Slide 92 - &amp;quot;خيارات النشر&amp;quot;&quot;/&gt;&lt;property id=&quot;20307&quot; value=&quot;356&quot;/&gt;&lt;/object&gt;&lt;object type=&quot;3&quot; unique_id=&quot;10096&quot;&gt;&lt;property id=&quot;20148&quot; value=&quot;5&quot;/&gt;&lt;property id=&quot;20300&quot; value=&quot;Slide 93 - &amp;quot;مشاركة المشروع برفعه على موقع سكرين كاست&amp;quot;&quot;/&gt;&lt;property id=&quot;20307&quot; value=&quot;357&quot;/&gt;&lt;/object&gt;&lt;object type=&quot;3&quot; unique_id=&quot;10097&quot;&gt;&lt;property id=&quot;20148&quot; value=&quot;5&quot;/&gt;&lt;property id=&quot;20300&quot; value=&quot;Slide 94 - &amp;quot;مشاركة المشروع برفعه على موقع سكرين كاست&amp;quot;&quot;/&gt;&lt;property id=&quot;20307&quot; value=&quot;358&quot;/&gt;&lt;/object&gt;&lt;object type=&quot;3&quot; unique_id=&quot;10098&quot;&gt;&lt;property id=&quot;20148&quot; value=&quot;5&quot;/&gt;&lt;property id=&quot;20300&quot; value=&quot;Slide 95 - &amp;quot;مشاركة المشروع برفعه على موقع سكرين كاست&amp;quot;&quot;/&gt;&lt;property id=&quot;20307&quot; value=&quot;359&quot;/&gt;&lt;/object&gt;&lt;object type=&quot;3&quot; unique_id=&quot;10099&quot;&gt;&lt;property id=&quot;20148&quot; value=&quot;5&quot;/&gt;&lt;property id=&quot;20300&quot; value=&quot;Slide 96 - &amp;quot;مشاركة المشروع برفعه على موقع سكرين كاست&amp;quot;&quot;/&gt;&lt;property id=&quot;20307&quot; value=&quot;360&quot;/&gt;&lt;/object&gt;&lt;object type=&quot;3&quot; unique_id=&quot;10100&quot;&gt;&lt;property id=&quot;20148&quot; value=&quot;5&quot;/&gt;&lt;property id=&quot;20300&quot; value=&quot;Slide 97 - &amp;quot;مشاركة المشروع برفعه على موقع سكرين كاست&amp;quot;&quot;/&gt;&lt;property id=&quot;20307&quot; value=&quot;363&quot;/&gt;&lt;/object&gt;&lt;object type=&quot;3&quot; unique_id=&quot;10101&quot;&gt;&lt;property id=&quot;20148&quot; value=&quot;5&quot;/&gt;&lt;property id=&quot;20300&quot; value=&quot;Slide 98 - &amp;quot;مشاركة المشروع برفعه على YouTube&amp;quot;&quot;/&gt;&lt;property id=&quot;20307&quot; value=&quot;364&quot;/&gt;&lt;/object&gt;&lt;object type=&quot;3&quot; unique_id=&quot;10102&quot;&gt;&lt;property id=&quot;20148&quot; value=&quot;5&quot;/&gt;&lt;property id=&quot;20300&quot; value=&quot;Slide 99 - &amp;quot;مشاركة المشروع برفعه على YouTube&amp;quot;&quot;/&gt;&lt;property id=&quot;20307&quot; value=&quot;368&quot;/&gt;&lt;/object&gt;&lt;object type=&quot;3&quot; unique_id=&quot;10103&quot;&gt;&lt;property id=&quot;20148&quot; value=&quot;5&quot;/&gt;&lt;property id=&quot;20300&quot; value=&quot;Slide 100 - &amp;quot;مشاركة المشروع برفعه على YouTube&amp;quot;&quot;/&gt;&lt;property id=&quot;20307&quot; value=&quot;369&quot;/&gt;&lt;/object&gt;&lt;object type=&quot;3&quot; unique_id=&quot;10104&quot;&gt;&lt;property id=&quot;20148&quot; value=&quot;5&quot;/&gt;&lt;property id=&quot;20300&quot; value=&quot;Slide 101 - &amp;quot;مشاركة المشروع برفعه على YouTube&amp;quot;&quot;/&gt;&lt;property id=&quot;20307&quot; value=&quot;365&quot;/&gt;&lt;/object&gt;&lt;object type=&quot;3&quot; unique_id=&quot;10105&quot;&gt;&lt;property id=&quot;20148&quot; value=&quot;5&quot;/&gt;&lt;property id=&quot;20300&quot; value=&quot;Slide 102 - &amp;quot;مشاركة المشروع برفعه على YouTube&amp;quot;&quot;/&gt;&lt;property id=&quot;20307&quot; value=&quot;366&quot;/&gt;&lt;/object&gt;&lt;object type=&quot;3&quot; unique_id=&quot;10106&quot;&gt;&lt;property id=&quot;20148&quot; value=&quot;5&quot;/&gt;&lt;property id=&quot;20300&quot; value=&quot;Slide 103 - &amp;quot;مشاركة المشروع بحفظه على قرص DVD&amp;quot;&quot;/&gt;&lt;property id=&quot;20307&quot; value=&quot;372&quot;/&gt;&lt;/object&gt;&lt;object type=&quot;3&quot; unique_id=&quot;10107&quot;&gt;&lt;property id=&quot;20148&quot; value=&quot;5&quot;/&gt;&lt;property id=&quot;20300&quot; value=&quot;Slide 104 - &amp;quot;مشاركة المشروع بحفظه على قرص DVD&amp;quot;&quot;/&gt;&lt;property id=&quot;20307&quot; value=&quot;373&quot;/&gt;&lt;/object&gt;&lt;object type=&quot;3&quot; unique_id=&quot;10108&quot;&gt;&lt;property id=&quot;20148&quot; value=&quot;5&quot;/&gt;&lt;property id=&quot;20300&quot; value=&quot;Slide 105 - &amp;quot;مشاركة المشروع بحفظه على قرص DVD&amp;quot;&quot;/&gt;&lt;property id=&quot;20307&quot; value=&quot;374&quot;/&gt;&lt;/object&gt;&lt;object type=&quot;3&quot; unique_id=&quot;10109&quot;&gt;&lt;property id=&quot;20148&quot; value=&quot;5&quot;/&gt;&lt;property id=&quot;20300&quot; value=&quot;Slide 106 - &amp;quot;مشاركة المشروع بحفظه على قرص DVD&amp;quot;&quot;/&gt;&lt;property id=&quot;20307&quot; value=&quot;375&quot;/&gt;&lt;/object&gt;&lt;object type=&quot;3&quot; unique_id=&quot;10110&quot;&gt;&lt;property id=&quot;20148&quot; value=&quot;5&quot;/&gt;&lt;property id=&quot;20300&quot; value=&quot;Slide 108 - &amp;quot;مشاركة المشروع بحفظه على iPhone or iPod&amp;quot;&quot;/&gt;&lt;property id=&quot;20307&quot; value=&quot;377&quot;/&gt;&lt;/object&gt;&lt;object type=&quot;3&quot; unique_id=&quot;10111&quot;&gt;&lt;property id=&quot;20148&quot; value=&quot;5&quot;/&gt;&lt;property id=&quot;20300&quot; value=&quot;Slide 109 - &amp;quot;مشاركة المشروع بحفظه على iPhone or iPod&amp;quot;&quot;/&gt;&lt;property id=&quot;20307&quot; value=&quot;378&quot;/&gt;&lt;/object&gt;&lt;object type=&quot;3&quot; unique_id=&quot;10112&quot;&gt;&lt;property id=&quot;20148&quot; value=&quot;5&quot;/&gt;&lt;property id=&quot;20300&quot; value=&quot;Slide 110 - &amp;quot;مشاركة المشروع بحفظه على iPhone or iPod&amp;quot;&quot;/&gt;&lt;property id=&quot;20307&quot; value=&quot;379&quot;/&gt;&lt;/object&gt;&lt;object type=&quot;3&quot; unique_id=&quot;10113&quot;&gt;&lt;property id=&quot;20148&quot; value=&quot;5&quot;/&gt;&lt;property id=&quot;20300&quot; value=&quot;Slide 111 - &amp;quot;مشاركة المشروع بحفظه على iPhone or iPod&amp;quot;&quot;/&gt;&lt;property id=&quot;20307&quot; value=&quot;376&quot;/&gt;&lt;/object&gt;&lt;object type=&quot;3&quot; unique_id=&quot;10114&quot;&gt;&lt;property id=&quot;20148&quot; value=&quot;5&quot;/&gt;&lt;property id=&quot;20300&quot; value=&quot;Slide 112 - &amp;quot;أفكار احترافية&amp;quot;&quot;/&gt;&lt;property id=&quot;20307&quot; value=&quot;381&quot;/&gt;&lt;/object&gt;&lt;object type=&quot;3&quot; unique_id=&quot;10115&quot;&gt;&lt;property id=&quot;20148&quot; value=&quot;5&quot;/&gt;&lt;property id=&quot;20300&quot; value=&quot;Slide 113 - &amp;quot;تسجيل الكاميرا – صورة داخل صورة PIP&amp;quot;&quot;/&gt;&lt;property id=&quot;20307&quot; value=&quot;394&quot;/&gt;&lt;/object&gt;&lt;object type=&quot;3&quot; unique_id=&quot;10116&quot;&gt;&lt;property id=&quot;20148&quot; value=&quot;5&quot;/&gt;&lt;property id=&quot;20300&quot; value=&quot;Slide 114 - &amp;quot;تسجيل الكاميرا – صورة داخل صورة PIP&amp;quot;&quot;/&gt;&lt;property id=&quot;20307&quot; value=&quot;422&quot;/&gt;&lt;/object&gt;&lt;object type=&quot;3&quot; unique_id=&quot;10117&quot;&gt;&lt;property id=&quot;20148&quot; value=&quot;5&quot;/&gt;&lt;property id=&quot;20300&quot; value=&quot;Slide 115 - &amp;quot;تسجيل الكاميرا – صورة داخل صورة PIP&amp;quot;&quot;/&gt;&lt;property id=&quot;20307&quot; value=&quot;423&quot;/&gt;&lt;/object&gt;&lt;object type=&quot;3&quot; unique_id=&quot;10118&quot;&gt;&lt;property id=&quot;20148&quot; value=&quot;5&quot;/&gt;&lt;property id=&quot;20300&quot; value=&quot;Slide 116 - &amp;quot;تسجيل الكاميرا – صورة داخل صورة PIP&amp;quot;&quot;/&gt;&lt;property id=&quot;20307&quot; value=&quot;424&quot;/&gt;&lt;/object&gt;&lt;object type=&quot;3&quot; unique_id=&quot;10119&quot;&gt;&lt;property id=&quot;20148&quot; value=&quot;5&quot;/&gt;&lt;property id=&quot;20300&quot; value=&quot;Slide 117 - &amp;quot;تسجيل الكاميرا – صورة داخل صورة PIP&amp;quot;&quot;/&gt;&lt;property id=&quot;20307&quot; value=&quot;425&quot;/&gt;&lt;/object&gt;&lt;object type=&quot;3&quot; unique_id=&quot;10120&quot;&gt;&lt;property id=&quot;20148&quot; value=&quot;5&quot;/&gt;&lt;property id=&quot;20300&quot; value=&quot;Slide 118 - &amp;quot;تسجيل الكاميرا – صورة داخل صورة PIP&amp;quot;&quot;/&gt;&lt;property id=&quot;20307&quot; value=&quot;426&quot;/&gt;&lt;/object&gt;&lt;object type=&quot;3&quot; unique_id=&quot;10121&quot;&gt;&lt;property id=&quot;20148&quot; value=&quot;5&quot;/&gt;&lt;property id=&quot;20300&quot; value=&quot;Slide 119 - &amp;quot;تسجيل الكاميرا – صورة داخل صورة PIP&amp;quot;&quot;/&gt;&lt;property id=&quot;20307&quot; value=&quot;380&quot;/&gt;&lt;/object&gt;&lt;object type=&quot;3&quot; unique_id=&quot;10122&quot;&gt;&lt;property id=&quot;20148&quot; value=&quot;5&quot;/&gt;&lt;property id=&quot;20300&quot; value=&quot;Slide 120 - &amp;quot;تسجيل الكاميرا – صورة داخل صورة PIP&amp;quot;&quot;/&gt;&lt;property id=&quot;20307&quot; value=&quot;382&quot;/&gt;&lt;/object&gt;&lt;object type=&quot;3&quot; unique_id=&quot;10123&quot;&gt;&lt;property id=&quot;20148&quot; value=&quot;5&quot;/&gt;&lt;property id=&quot;20300&quot; value=&quot;Slide 121 - &amp;quot;تسجيل الكاميرا – صورة داخل صورة PIP&amp;quot;&quot;/&gt;&lt;property id=&quot;20307&quot; value=&quot;388&quot;/&gt;&lt;/object&gt;&lt;object type=&quot;3&quot; unique_id=&quot;10124&quot;&gt;&lt;property id=&quot;20148&quot; value=&quot;5&quot;/&gt;&lt;property id=&quot;20300&quot; value=&quot;Slide 122 - &amp;quot;تسجيل الكاميرا – صورة داخل صورة PIP&amp;quot;&quot;/&gt;&lt;property id=&quot;20307&quot; value=&quot;421&quot;/&gt;&lt;/object&gt;&lt;object type=&quot;3&quot; unique_id=&quot;10125&quot;&gt;&lt;property id=&quot;20148&quot; value=&quot;5&quot;/&gt;&lt;property id=&quot;20300&quot; value=&quot;Slide 123 - &amp;quot;أفكار احترافية&amp;quot;&quot;/&gt;&lt;property id=&quot;20307&quot; value=&quot;383&quot;/&gt;&lt;/object&gt;&lt;object type=&quot;3&quot; unique_id=&quot;10126&quot;&gt;&lt;property id=&quot;20148&quot; value=&quot;5&quot;/&gt;&lt;property id=&quot;20300&quot; value=&quot;Slide 124 - &amp;quot;Voice&amp;quot;&quot;/&gt;&lt;property id=&quot;20307&quot; value=&quot;384&quot;/&gt;&lt;/object&gt;&lt;object type=&quot;3&quot; unique_id=&quot;10127&quot;&gt;&lt;property id=&quot;20148&quot; value=&quot;5&quot;/&gt;&lt;property id=&quot;20300&quot; value=&quot;Slide 125 - &amp;quot;أفكار احترافية&amp;quot;&quot;/&gt;&lt;property id=&quot;20307&quot; value=&quot;386&quot;/&gt;&lt;/object&gt;&lt;object type=&quot;3&quot; unique_id=&quot;10128&quot;&gt;&lt;property id=&quot;20148&quot; value=&quot;5&quot;/&gt;&lt;property id=&quot;20300&quot; value=&quot;Slide 126 - &amp;quot;   PowerPoint Recording&amp;quot;&quot;/&gt;&lt;property id=&quot;20307&quot; value=&quot;387&quot;/&gt;&lt;/object&gt;&lt;object type=&quot;3&quot; unique_id=&quot;10129&quot;&gt;&lt;property id=&quot;20148&quot; value=&quot;5&quot;/&gt;&lt;property id=&quot;20300&quot; value=&quot;Slide 127 - &amp;quot;أفكار احترافية&amp;quot;&quot;/&gt;&lt;property id=&quot;20307&quot; value=&quot;389&quot;/&gt;&lt;/object&gt;&lt;object type=&quot;3&quot; unique_id=&quot;10130&quot;&gt;&lt;property id=&quot;20148&quot; value=&quot;5&quot;/&gt;&lt;property id=&quot;20300&quot; value=&quot;Slide 128 - &amp;quot;تسجيل عروض الباوربوينت&amp;quot;&quot;/&gt;&lt;property id=&quot;20307&quot; value=&quot;390&quot;/&gt;&lt;/object&gt;&lt;object type=&quot;3&quot; unique_id=&quot;10131&quot;&gt;&lt;property id=&quot;20148&quot; value=&quot;5&quot;/&gt;&lt;property id=&quot;20300&quot; value=&quot;Slide 130 - &amp;quot;تسجيل عروض الباوربوينت - الخيارات&amp;quot;&quot;/&gt;&lt;property id=&quot;20307&quot; value=&quot;391&quot;/&gt;&lt;/object&gt;&lt;object type=&quot;3&quot; unique_id=&quot;10132&quot;&gt;&lt;property id=&quot;20148&quot; value=&quot;5&quot;/&gt;&lt;property id=&quot;20300&quot; value=&quot;Slide 131 - &amp;quot;تسجيل عروض الباوربوينت – خيارات العلامة المائية&amp;quot;&quot;/&gt;&lt;property id=&quot;20307&quot; value=&quot;392&quot;/&gt;&lt;/object&gt;&lt;object type=&quot;3&quot; unique_id=&quot;10133&quot;&gt;&lt;property id=&quot;20148&quot; value=&quot;5&quot;/&gt;&lt;property id=&quot;20300&quot; value=&quot;Slide 132 - &amp;quot;تسجيل عروض الباوربوينت – خيارات العلامة المائية&amp;quot;&quot;/&gt;&lt;property id=&quot;20307&quot; value=&quot;393&quot;/&gt;&lt;/object&gt;&lt;object type=&quot;3&quot; unique_id=&quot;10134&quot;&gt;&lt;property id=&quot;20148&quot; value=&quot;5&quot;/&gt;&lt;property id=&quot;20300&quot; value=&quot;Slide 165&quot;/&gt;&lt;property id=&quot;20307&quot; value=&quot;395&quot;/&gt;&lt;/object&gt;&lt;object type=&quot;3&quot; unique_id=&quot;10135&quot;&gt;&lt;property id=&quot;20148&quot; value=&quot;5&quot;/&gt;&lt;property id=&quot;20300&quot; value=&quot;Slide 166&quot;/&gt;&lt;property id=&quot;20307&quot; value=&quot;396&quot;/&gt;&lt;/object&gt;&lt;object type=&quot;3&quot; unique_id=&quot;10136&quot;&gt;&lt;property id=&quot;20148&quot; value=&quot;5&quot;/&gt;&lt;property id=&quot;20300&quot; value=&quot;Slide 167&quot;/&gt;&lt;property id=&quot;20307&quot; value=&quot;397&quot;/&gt;&lt;/object&gt;&lt;object type=&quot;3&quot; unique_id=&quot;10137&quot;&gt;&lt;property id=&quot;20148&quot; value=&quot;5&quot;/&gt;&lt;property id=&quot;20300&quot; value=&quot;Slide 168&quot;/&gt;&lt;property id=&quot;20307&quot; value=&quot;398&quot;/&gt;&lt;/object&gt;&lt;object type=&quot;3&quot; unique_id=&quot;10138&quot;&gt;&lt;property id=&quot;20148&quot; value=&quot;5&quot;/&gt;&lt;property id=&quot;20300&quot; value=&quot;Slide 169&quot;/&gt;&lt;property id=&quot;20307&quot; value=&quot;399&quot;/&gt;&lt;/object&gt;&lt;object type=&quot;3&quot; unique_id=&quot;10139&quot;&gt;&lt;property id=&quot;20148&quot; value=&quot;5&quot;/&gt;&lt;property id=&quot;20300&quot; value=&quot;Slide 170&quot;/&gt;&lt;property id=&quot;20307&quot; value=&quot;400&quot;/&gt;&lt;/object&gt;&lt;object type=&quot;3&quot; unique_id=&quot;10140&quot;&gt;&lt;property id=&quot;20148&quot; value=&quot;5&quot;/&gt;&lt;property id=&quot;20300&quot; value=&quot;Slide 171&quot;/&gt;&lt;property id=&quot;20307&quot; value=&quot;401&quot;/&gt;&lt;/object&gt;&lt;object type=&quot;3&quot; unique_id=&quot;10141&quot;&gt;&lt;property id=&quot;20148&quot; value=&quot;5&quot;/&gt;&lt;property id=&quot;20300&quot; value=&quot;Slide 172&quot;/&gt;&lt;property id=&quot;20307&quot; value=&quot;402&quot;/&gt;&lt;/object&gt;&lt;object type=&quot;3&quot; unique_id=&quot;10142&quot;&gt;&lt;property id=&quot;20148&quot; value=&quot;5&quot;/&gt;&lt;property id=&quot;20300&quot; value=&quot;Slide 173&quot;/&gt;&lt;property id=&quot;20307&quot; value=&quot;403&quot;/&gt;&lt;/object&gt;&lt;object type=&quot;3&quot; unique_id=&quot;10143&quot;&gt;&lt;property id=&quot;20148&quot; value=&quot;5&quot;/&gt;&lt;property id=&quot;20300&quot; value=&quot;Slide 174&quot;/&gt;&lt;property id=&quot;20307&quot; value=&quot;404&quot;/&gt;&lt;/object&gt;&lt;object type=&quot;3&quot; unique_id=&quot;10144&quot;&gt;&lt;property id=&quot;20148&quot; value=&quot;5&quot;/&gt;&lt;property id=&quot;20300&quot; value=&quot;Slide 175&quot;/&gt;&lt;property id=&quot;20307&quot; value=&quot;405&quot;/&gt;&lt;/object&gt;&lt;object type=&quot;3&quot; unique_id=&quot;10145&quot;&gt;&lt;property id=&quot;20148&quot; value=&quot;5&quot;/&gt;&lt;property id=&quot;20300&quot; value=&quot;Slide 176&quot;/&gt;&lt;property id=&quot;20307&quot; value=&quot;406&quot;/&gt;&lt;/object&gt;&lt;object type=&quot;3&quot; unique_id=&quot;10146&quot;&gt;&lt;property id=&quot;20148&quot; value=&quot;5&quot;/&gt;&lt;property id=&quot;20300&quot; value=&quot;Slide 177&quot;/&gt;&lt;property id=&quot;20307&quot; value=&quot;407&quot;/&gt;&lt;/object&gt;&lt;object type=&quot;3&quot; unique_id=&quot;10147&quot;&gt;&lt;property id=&quot;20148&quot; value=&quot;5&quot;/&gt;&lt;property id=&quot;20300&quot; value=&quot;Slide 178&quot;/&gt;&lt;property id=&quot;20307&quot; value=&quot;408&quot;/&gt;&lt;/object&gt;&lt;object type=&quot;3&quot; unique_id=&quot;10148&quot;&gt;&lt;property id=&quot;20148&quot; value=&quot;5&quot;/&gt;&lt;property id=&quot;20300&quot; value=&quot;Slide 179&quot;/&gt;&lt;property id=&quot;20307&quot; value=&quot;409&quot;/&gt;&lt;/object&gt;&lt;object type=&quot;3&quot; unique_id=&quot;10149&quot;&gt;&lt;property id=&quot;20148&quot; value=&quot;5&quot;/&gt;&lt;property id=&quot;20300&quot; value=&quot;Slide 180&quot;/&gt;&lt;property id=&quot;20307&quot; value=&quot;420&quot;/&gt;&lt;/object&gt;&lt;object type=&quot;3&quot; unique_id=&quot;10150&quot;&gt;&lt;property id=&quot;20148&quot; value=&quot;5&quot;/&gt;&lt;property id=&quot;20300&quot; value=&quot;Slide 181&quot;/&gt;&lt;property id=&quot;20307&quot; value=&quot;410&quot;/&gt;&lt;/object&gt;&lt;object type=&quot;3&quot; unique_id=&quot;10151&quot;&gt;&lt;property id=&quot;20148&quot; value=&quot;5&quot;/&gt;&lt;property id=&quot;20300&quot; value=&quot;Slide 182&quot;/&gt;&lt;property id=&quot;20307&quot; value=&quot;411&quot;/&gt;&lt;/object&gt;&lt;object type=&quot;3&quot; unique_id=&quot;10152&quot;&gt;&lt;property id=&quot;20148&quot; value=&quot;5&quot;/&gt;&lt;property id=&quot;20300&quot; value=&quot;Slide 183&quot;/&gt;&lt;property id=&quot;20307&quot; value=&quot;412&quot;/&gt;&lt;/object&gt;&lt;object type=&quot;3&quot; unique_id=&quot;10153&quot;&gt;&lt;property id=&quot;20148&quot; value=&quot;5&quot;/&gt;&lt;property id=&quot;20300&quot; value=&quot;Slide 184&quot;/&gt;&lt;property id=&quot;20307&quot; value=&quot;413&quot;/&gt;&lt;/object&gt;&lt;object type=&quot;3&quot; unique_id=&quot;10154&quot;&gt;&lt;property id=&quot;20148&quot; value=&quot;5&quot;/&gt;&lt;property id=&quot;20300&quot; value=&quot;Slide 185&quot;/&gt;&lt;property id=&quot;20307&quot; value=&quot;414&quot;/&gt;&lt;/object&gt;&lt;object type=&quot;3&quot; unique_id=&quot;10155&quot;&gt;&lt;property id=&quot;20148&quot; value=&quot;5&quot;/&gt;&lt;property id=&quot;20300&quot; value=&quot;Slide 186&quot;/&gt;&lt;property id=&quot;20307&quot; value=&quot;415&quot;/&gt;&lt;/object&gt;&lt;object type=&quot;3&quot; unique_id=&quot;10156&quot;&gt;&lt;property id=&quot;20148&quot; value=&quot;5&quot;/&gt;&lt;property id=&quot;20300&quot; value=&quot;Slide 187&quot;/&gt;&lt;property id=&quot;20307&quot; value=&quot;416&quot;/&gt;&lt;/object&gt;&lt;object type=&quot;3&quot; unique_id=&quot;10157&quot;&gt;&lt;property id=&quot;20148&quot; value=&quot;5&quot;/&gt;&lt;property id=&quot;20300&quot; value=&quot;Slide 188&quot;/&gt;&lt;property id=&quot;20307&quot; value=&quot;417&quot;/&gt;&lt;/object&gt;&lt;object type=&quot;3&quot; unique_id=&quot;10158&quot;&gt;&lt;property id=&quot;20148&quot; value=&quot;5&quot;/&gt;&lt;property id=&quot;20300&quot; value=&quot;Slide 189&quot;/&gt;&lt;property id=&quot;20307&quot; value=&quot;418&quot;/&gt;&lt;/object&gt;&lt;object type=&quot;3&quot; unique_id=&quot;10159&quot;&gt;&lt;property id=&quot;20148&quot; value=&quot;5&quot;/&gt;&lt;property id=&quot;20300&quot; value=&quot;Slide 190&quot;/&gt;&lt;property id=&quot;20307&quot; value=&quot;419&quot;/&gt;&lt;/object&gt;&lt;object type=&quot;3&quot; unique_id=&quot;11108&quot;&gt;&lt;property id=&quot;20148&quot; value=&quot;5&quot;/&gt;&lt;property id=&quot;20300&quot; value=&quot;Slide 129 - &amp;quot;تسجيل عروض الباوربوينت – تمكين الوظيفة الإضافية&amp;quot;&quot;/&gt;&lt;property id=&quot;20307&quot; value=&quot;427&quot;/&gt;&lt;/object&gt;&lt;object type=&quot;3&quot; unique_id=&quot;12858&quot;&gt;&lt;property id=&quot;20148&quot; value=&quot;5&quot;/&gt;&lt;property id=&quot;20300&quot; value=&quot;Slide 133 - &amp;quot;تسجيل عروض الباوربوينت – بدء التسجيل&amp;quot;&quot;/&gt;&lt;property id=&quot;20307&quot; value=&quot;428&quot;/&gt;&lt;/object&gt;&lt;object type=&quot;3&quot; unique_id=&quot;13659&quot;&gt;&lt;property id=&quot;20148&quot; value=&quot;5&quot;/&gt;&lt;property id=&quot;20300&quot; value=&quot;Slide 134 - &amp;quot;تسجيل عروض الباوربوينت &amp;quot;&quot;/&gt;&lt;property id=&quot;20307&quot; value=&quot;429&quot;/&gt;&lt;/object&gt;&lt;object type=&quot;3&quot; unique_id=&quot;14465&quot;&gt;&lt;property id=&quot;20148&quot; value=&quot;5&quot;/&gt;&lt;property id=&quot;20300&quot; value=&quot;Slide 135 - &amp;quot;تسجيل عروض الباوربوينت &amp;quot;&quot;/&gt;&lt;property id=&quot;20307&quot; value=&quot;430&quot;/&gt;&lt;/object&gt;&lt;object type=&quot;3&quot; unique_id=&quot;14952&quot;&gt;&lt;property id=&quot;20148&quot; value=&quot;5&quot;/&gt;&lt;property id=&quot;20300&quot; value=&quot;Slide 136 - &amp;quot;تسجيل عروض الباوربوينت &amp;quot;&quot;/&gt;&lt;property id=&quot;20307&quot; value=&quot;431&quot;/&gt;&lt;/object&gt;&lt;object type=&quot;3&quot; unique_id=&quot;15442&quot;&gt;&lt;property id=&quot;20148&quot; value=&quot;5&quot;/&gt;&lt;property id=&quot;20300&quot; value=&quot;Slide 137 - &amp;quot;تسجيل عروض الباوربوينت &amp;quot;&quot;/&gt;&lt;property id=&quot;20307&quot; value=&quot;432&quot;/&gt;&lt;/object&gt;&lt;object type=&quot;3&quot; unique_id=&quot;15935&quot;&gt;&lt;property id=&quot;20148&quot; value=&quot;5&quot;/&gt;&lt;property id=&quot;20300&quot; value=&quot;Slide 138 - &amp;quot;تسجيل عروض الباوربوينت &amp;quot;&quot;/&gt;&lt;property id=&quot;20307&quot; value=&quot;433&quot;/&gt;&lt;/object&gt;&lt;object type=&quot;3&quot; unique_id=&quot;16431&quot;&gt;&lt;property id=&quot;20148&quot; value=&quot;5&quot;/&gt;&lt;property id=&quot;20300&quot; value=&quot;Slide 139 - &amp;quot;تسجيل عروض الباوربوينت &amp;quot;&quot;/&gt;&lt;property id=&quot;20307&quot; value=&quot;434&quot;/&gt;&lt;/object&gt;&lt;object type=&quot;3&quot; unique_id=&quot;16432&quot;&gt;&lt;property id=&quot;20148&quot; value=&quot;5&quot;/&gt;&lt;property id=&quot;20300&quot; value=&quot;Slide 107 - &amp;quot;مشاركة المشروع بحفظه على قرص DVD&amp;quot;&quot;/&gt;&lt;property id=&quot;20307&quot; value=&quot;435&quot;/&gt;&lt;/object&gt;&lt;object type=&quot;3&quot; unique_id=&quot;17101&quot;&gt;&lt;property id=&quot;20148&quot; value=&quot;5&quot;/&gt;&lt;property id=&quot;20300&quot; value=&quot;Slide 140 - &amp;quot;أفكار احترافية&amp;quot;&quot;/&gt;&lt;property id=&quot;20307&quot; value=&quot;436&quot;/&gt;&lt;/object&gt;&lt;object type=&quot;3&quot; unique_id=&quot;17102&quot;&gt;&lt;property id=&quot;20148&quot; value=&quot;5&quot;/&gt;&lt;property id=&quot;20300&quot; value=&quot;Slide 163&quot;/&gt;&lt;property id=&quot;20307&quot; value=&quot;438&quot;/&gt;&lt;/object&gt;&lt;object type=&quot;3&quot; unique_id=&quot;17103&quot;&gt;&lt;property id=&quot;20148&quot; value=&quot;5&quot;/&gt;&lt;property id=&quot;20300&quot; value=&quot;Slide 164 - &amp;quot;أفكار احترافية&amp;quot;&quot;/&gt;&lt;property id=&quot;20307&quot; value=&quot;437&quot;/&gt;&lt;/object&gt;&lt;object type=&quot;3&quot; unique_id=&quot;17784&quot;&gt;&lt;property id=&quot;20148&quot; value=&quot;5&quot;/&gt;&lt;property id=&quot;20300&quot; value=&quot;Slide 141 - &amp;quot;إنشاء الأسئلة و استطلاع الرأي&amp;quot;&quot;/&gt;&lt;property id=&quot;20307&quot; value=&quot;439&quot;/&gt;&lt;/object&gt;&lt;object type=&quot;3&quot; unique_id=&quot;18811&quot;&gt;&lt;property id=&quot;20148&quot; value=&quot;5&quot;/&gt;&lt;property id=&quot;20300&quot; value=&quot;Slide 142 - &amp;quot;إنشاء الأسئلة و استطلاع الرأي&amp;quot;&quot;/&gt;&lt;property id=&quot;20307&quot; value=&quot;440&quot;/&gt;&lt;/object&gt;&lt;object type=&quot;3&quot; unique_id=&quot;18812&quot;&gt;&lt;property id=&quot;20148&quot; value=&quot;5&quot;/&gt;&lt;property id=&quot;20300&quot; value=&quot;Slide 143 - &amp;quot;إنشاء الأسئلة و استطلاع الرأي&amp;quot;&quot;/&gt;&lt;property id=&quot;20307&quot; value=&quot;441&quot;/&gt;&lt;/object&gt;&lt;object type=&quot;3&quot; unique_id=&quot;19332&quot;&gt;&lt;property id=&quot;20148&quot; value=&quot;5&quot;/&gt;&lt;property id=&quot;20300&quot; value=&quot;Slide 144 - &amp;quot;إنشاء الأسئلة و استطلاع الرأي&amp;quot;&quot;/&gt;&lt;property id=&quot;20307&quot; value=&quot;442&quot;/&gt;&lt;/object&gt;&lt;object type=&quot;3&quot; unique_id=&quot;19855&quot;&gt;&lt;property id=&quot;20148&quot; value=&quot;5&quot;/&gt;&lt;property id=&quot;20300&quot; value=&quot;Slide 145 - &amp;quot;إنشاء الأسئلة و استطلاع الرأي&amp;quot;&quot;/&gt;&lt;property id=&quot;20307&quot; value=&quot;443&quot;/&gt;&lt;/object&gt;&lt;object type=&quot;3&quot; unique_id=&quot;20731&quot;&gt;&lt;property id=&quot;20148&quot; value=&quot;5&quot;/&gt;&lt;property id=&quot;20300&quot; value=&quot;Slide 146 - &amp;quot;إنشاء الأسئلة و استطلاع الرأي&amp;quot;&quot;/&gt;&lt;property id=&quot;20307&quot; value=&quot;444&quot;/&gt;&lt;/object&gt;&lt;object type=&quot;3&quot; unique_id=&quot;20732&quot;&gt;&lt;property id=&quot;20148&quot; value=&quot;5&quot;/&gt;&lt;property id=&quot;20300&quot; value=&quot;Slide 147 - &amp;quot;إنشاء الأسئلة و استطلاع الرأي&amp;quot;&quot;/&gt;&lt;property id=&quot;20307&quot; value=&quot;445&quot;/&gt;&lt;/object&gt;&lt;object type=&quot;3&quot; unique_id=&quot;20733&quot;&gt;&lt;property id=&quot;20148&quot; value=&quot;5&quot;/&gt;&lt;property id=&quot;20300&quot; value=&quot;Slide 148 - &amp;quot;إنشاء الأسئلة و استطلاع الرأي&amp;quot;&quot;/&gt;&lt;property id=&quot;20307&quot; value=&quot;446&quot;/&gt;&lt;/object&gt;&lt;object type=&quot;3&quot; unique_id=&quot;21268&quot;&gt;&lt;property id=&quot;20148&quot; value=&quot;5&quot;/&gt;&lt;property id=&quot;20300&quot; value=&quot;Slide 149 - &amp;quot;إنشاء الأسئلة و استطلاع الرأي - التخصيص&amp;quot;&quot;/&gt;&lt;property id=&quot;20307&quot; value=&quot;447&quot;/&gt;&lt;/object&gt;&lt;object type=&quot;3&quot; unique_id=&quot;21806&quot;&gt;&lt;property id=&quot;20148&quot; value=&quot;5&quot;/&gt;&lt;property id=&quot;20300&quot; value=&quot;Slide 150 - &amp;quot;إنشاء الأسئلة و استطلاع الرأي - التخصيص&amp;quot;&quot;/&gt;&lt;property id=&quot;20307&quot; value=&quot;448&quot;/&gt;&lt;/object&gt;&lt;object type=&quot;3&quot; unique_id=&quot;22347&quot;&gt;&lt;property id=&quot;20148&quot; value=&quot;5&quot;/&gt;&lt;property id=&quot;20300&quot; value=&quot;Slide 151 - &amp;quot;إنشاء الأسئلة و استطلاع الرأي - التخصيص&amp;quot;&quot;/&gt;&lt;property id=&quot;20307&quot; value=&quot;449&quot;/&gt;&lt;/object&gt;&lt;object type=&quot;3&quot; unique_id=&quot;22891&quot;&gt;&lt;property id=&quot;20148&quot; value=&quot;5&quot;/&gt;&lt;property id=&quot;20300&quot; value=&quot;Slide 152 - &amp;quot;إنشاء الأسئلة و استطلاع الرأي - التخصيص&amp;quot;&quot;/&gt;&lt;property id=&quot;20307&quot; value=&quot;450&quot;/&gt;&lt;/object&gt;&lt;object type=&quot;3&quot; unique_id=&quot;23438&quot;&gt;&lt;property id=&quot;20148&quot; value=&quot;5&quot;/&gt;&lt;property id=&quot;20300&quot; value=&quot;Slide 153 - &amp;quot;إنشاء الأسئلة و استطلاع الرأي - المعاينة&amp;quot;&quot;/&gt;&lt;property id=&quot;20307&quot; value=&quot;451&quot;/&gt;&lt;/object&gt;&lt;object type=&quot;3&quot; unique_id=&quot;23988&quot;&gt;&lt;property id=&quot;20148&quot; value=&quot;5&quot;/&gt;&lt;property id=&quot;20300&quot; value=&quot;Slide 154 - &amp;quot;إنشاء الأسئلة و استطلاع الرأي - المعاينة&amp;quot;&quot;/&gt;&lt;property id=&quot;20307&quot; value=&quot;452&quot;/&gt;&lt;/object&gt;&lt;object type=&quot;3&quot; unique_id=&quot;24541&quot;&gt;&lt;property id=&quot;20148&quot; value=&quot;5&quot;/&gt;&lt;property id=&quot;20300&quot; value=&quot;Slide 155 - &amp;quot;إنشاء الأسئلة و استطلاع الرأي - التخصيص&amp;quot;&quot;/&gt;&lt;property id=&quot;20307&quot; value=&quot;453&quot;/&gt;&lt;/object&gt;&lt;object type=&quot;3&quot; unique_id=&quot;25097&quot;&gt;&lt;property id=&quot;20148&quot; value=&quot;5&quot;/&gt;&lt;property id=&quot;20300&quot; value=&quot;Slide 156 - &amp;quot;إنشاء الأسئلة و استطلاع الرأي - التخصيص&amp;quot;&quot;/&gt;&lt;property id=&quot;20307&quot; value=&quot;454&quot;/&gt;&lt;/object&gt;&lt;object type=&quot;3&quot; unique_id=&quot;25656&quot;&gt;&lt;property id=&quot;20148&quot; value=&quot;5&quot;/&gt;&lt;property id=&quot;20300&quot; value=&quot;Slide 157 - &amp;quot;إنشاء الأسئلة و استطلاع الرأي - التخصيص&amp;quot;&quot;/&gt;&lt;property id=&quot;20307&quot; value=&quot;455&quot;/&gt;&lt;/object&gt;&lt;object type=&quot;3&quot; unique_id=&quot;26592&quot;&gt;&lt;property id=&quot;20148&quot; value=&quot;5&quot;/&gt;&lt;property id=&quot;20300&quot; value=&quot;Slide 158 - &amp;quot;إنشاء الأسئلة و استطلاع الرأي – خط الزمن &amp;quot;&quot;/&gt;&lt;property id=&quot;20307&quot; value=&quot;456&quot;/&gt;&lt;/object&gt;&lt;object type=&quot;3&quot; unique_id=&quot;27533&quot;&gt;&lt;property id=&quot;20148&quot; value=&quot;5&quot;/&gt;&lt;property id=&quot;20300&quot; value=&quot;Slide 159 - &amp;quot;إنشاء الأسئلة و استطلاع الرأي – المونتاج&amp;quot;&quot;/&gt;&lt;property id=&quot;20307&quot; value=&quot;457&quot;/&gt;&lt;/object&gt;&lt;object type=&quot;3&quot; unique_id=&quot;27534&quot;&gt;&lt;property id=&quot;20148&quot; value=&quot;5&quot;/&gt;&lt;property id=&quot;20300&quot; value=&quot;Slide 160 - &amp;quot;إنشاء الأسئلة و استطلاع الرأي – المونتاج&amp;quot;&quot;/&gt;&lt;property id=&quot;20307&quot; value=&quot;458&quot;/&gt;&lt;/object&gt;&lt;object type=&quot;3&quot; unique_id=&quot;27535&quot;&gt;&lt;property id=&quot;20148&quot; value=&quot;5&quot;/&gt;&lt;property id=&quot;20300&quot; value=&quot;Slide 161 - &amp;quot;إنشاء الأسئلة و استطلاع الرأي – المونتاج&amp;quot;&quot;/&gt;&lt;property id=&quot;20307&quot; value=&quot;459&quot;/&gt;&lt;/object&gt;&lt;object type=&quot;3&quot; unique_id=&quot;28109&quot;&gt;&lt;property id=&quot;20148&quot; value=&quot;5&quot;/&gt;&lt;property id=&quot;20300&quot; value=&quot;Slide 162 - &amp;quot;إنشاء الأسئلة و استطلاع الرأي – المونتاج&amp;quot;&quot;/&gt;&lt;property id=&quot;20307&quot; value=&quot;460&quot;/&gt;&lt;/objec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مشربية">
  <a:themeElements>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مشربية">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تقنية">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10.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مشربية">
  <a:themeElements>
    <a:clrScheme name="تدفق">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مشربية">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مشربية">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3.xml><?xml version="1.0" encoding="utf-8"?>
<a:theme xmlns:a="http://schemas.openxmlformats.org/drawingml/2006/main" name="8_مشربية">
  <a:themeElements>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مشربية">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مشربية">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4.xml><?xml version="1.0" encoding="utf-8"?>
<a:theme xmlns:a="http://schemas.openxmlformats.org/drawingml/2006/main" name="11_مشربية">
  <a:themeElements>
    <a:clrScheme name="تدفق">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مشربية">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مشربية">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5.xml><?xml version="1.0" encoding="utf-8"?>
<a:theme xmlns:a="http://schemas.openxmlformats.org/drawingml/2006/main" name="4_مشربية">
  <a:themeElements>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مشربية">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مشربية">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6.xml><?xml version="1.0" encoding="utf-8"?>
<a:theme xmlns:a="http://schemas.openxmlformats.org/drawingml/2006/main" name="radiant_spectacle">
  <a:themeElements>
    <a:clrScheme name="silly_mi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illy_mime">
      <a:majorFont>
        <a:latin typeface="Impact"/>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illy_mi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illy_mi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illy_mi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illy_mi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illy_mi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illy_mi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illy_mi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illy_mi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illy_mi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illy_mi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illy_mi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illy_mi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مشربية">
  <a:themeElements>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مشربية">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مشربية">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9.xml><?xml version="1.0" encoding="utf-8"?>
<a:theme xmlns:a="http://schemas.openxmlformats.org/drawingml/2006/main" name="7_مشربية">
  <a:themeElements>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مشربية">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مشربية">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Override1.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10.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100.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101.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102.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103.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104.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105.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106.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107.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11.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12.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13.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14.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15.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16.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17.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18.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19.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2.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20.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21.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22.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23.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24.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25.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26.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27.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28.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29.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3.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30.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31.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32.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33.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34.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35.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36.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37.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38.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39.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4.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40.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41.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42.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43.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44.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45.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46.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47.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48.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49.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5.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50.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51.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52.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53.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54.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55.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56.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57.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58.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59.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6.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60.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61.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62.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63.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64.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65.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66.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67.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68.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69.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7.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70.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71.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72.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73.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74.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75.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76.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77.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78.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79.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8.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80.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81.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82.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83.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84.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85.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86.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87.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88.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89.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9.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90.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91.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92.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93.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94.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95.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96.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97.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98.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99.xml><?xml version="1.0" encoding="utf-8"?>
<a:themeOverride xmlns:a="http://schemas.openxmlformats.org/drawingml/2006/main">
  <a:clrScheme name="ذروة">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docProps/app.xml><?xml version="1.0" encoding="utf-8"?>
<Properties xmlns="http://schemas.openxmlformats.org/officeDocument/2006/extended-properties" xmlns:vt="http://schemas.openxmlformats.org/officeDocument/2006/docPropsVTypes">
  <Template/>
  <TotalTime>10814</TotalTime>
  <Words>4340</Words>
  <Application>Microsoft Office PowerPoint</Application>
  <PresentationFormat>عرض على الشاشة (4:3)</PresentationFormat>
  <Paragraphs>1095</Paragraphs>
  <Slides>174</Slides>
  <Notes>166</Notes>
  <HiddenSlides>5</HiddenSlides>
  <MMClips>0</MMClips>
  <ScaleCrop>false</ScaleCrop>
  <HeadingPairs>
    <vt:vector size="6" baseType="variant">
      <vt:variant>
        <vt:lpstr>الخطوط المستخدمة</vt:lpstr>
      </vt:variant>
      <vt:variant>
        <vt:i4>24</vt:i4>
      </vt:variant>
      <vt:variant>
        <vt:lpstr>نسق</vt:lpstr>
      </vt:variant>
      <vt:variant>
        <vt:i4>9</vt:i4>
      </vt:variant>
      <vt:variant>
        <vt:lpstr>عناوين الشرائح</vt:lpstr>
      </vt:variant>
      <vt:variant>
        <vt:i4>174</vt:i4>
      </vt:variant>
    </vt:vector>
  </HeadingPairs>
  <TitlesOfParts>
    <vt:vector size="207" baseType="lpstr">
      <vt:lpstr>A Thuluth</vt:lpstr>
      <vt:lpstr>AF_Taif Normal</vt:lpstr>
      <vt:lpstr>AGA Aladdin Regular</vt:lpstr>
      <vt:lpstr>AR CENA</vt:lpstr>
      <vt:lpstr>Arial</vt:lpstr>
      <vt:lpstr>Arial Black</vt:lpstr>
      <vt:lpstr>Arial Narrow</vt:lpstr>
      <vt:lpstr>Bader</vt:lpstr>
      <vt:lpstr>BoutrosART</vt:lpstr>
      <vt:lpstr>Calibri</vt:lpstr>
      <vt:lpstr>Century Schoolbook</vt:lpstr>
      <vt:lpstr>DecoType Naskh Swashes</vt:lpstr>
      <vt:lpstr>Impact</vt:lpstr>
      <vt:lpstr>Mudir MT</vt:lpstr>
      <vt:lpstr>Narkisim</vt:lpstr>
      <vt:lpstr>PT Bold Broken</vt:lpstr>
      <vt:lpstr>PT Bold Heading</vt:lpstr>
      <vt:lpstr>SKR HEAD1</vt:lpstr>
      <vt:lpstr>Sultan bold</vt:lpstr>
      <vt:lpstr>Tahoma</vt:lpstr>
      <vt:lpstr>Times New Roman</vt:lpstr>
      <vt:lpstr>Traditional Arabic</vt:lpstr>
      <vt:lpstr>Wingdings</vt:lpstr>
      <vt:lpstr>Wingdings 2</vt:lpstr>
      <vt:lpstr>مشربية</vt:lpstr>
      <vt:lpstr>3_مشربية</vt:lpstr>
      <vt:lpstr>8_مشربية</vt:lpstr>
      <vt:lpstr>11_مشربية</vt:lpstr>
      <vt:lpstr>4_مشربية</vt:lpstr>
      <vt:lpstr>radiant_spectacle</vt:lpstr>
      <vt:lpstr>Ripple</vt:lpstr>
      <vt:lpstr>5_مشربية</vt:lpstr>
      <vt:lpstr>7_مشربية</vt:lpstr>
      <vt:lpstr>عرض تقديمي في PowerPoint</vt:lpstr>
      <vt:lpstr>توظيف التقنية في العملية التعليمية</vt:lpstr>
      <vt:lpstr>عرض تقديمي في PowerPoint</vt:lpstr>
      <vt:lpstr>عرض تقديمي في PowerPoint</vt:lpstr>
      <vt:lpstr>التعريف بمقر الدورة ووقتها</vt:lpstr>
      <vt:lpstr>الحقوق غير محفوظة </vt:lpstr>
      <vt:lpstr>عرض تقديمي في PowerPoint</vt:lpstr>
      <vt:lpstr>ما هي المشكلات التعليمية التي يمكن لكامتيجا ستوديو أن يحلها؟</vt:lpstr>
      <vt:lpstr>كامتيجا Camtasia Studio</vt:lpstr>
      <vt:lpstr>كامتيجا Camtasia Studio</vt:lpstr>
      <vt:lpstr>كامتيجا Camtasia Studio</vt:lpstr>
      <vt:lpstr>لماذا كامتيجا ستوديو؟ </vt:lpstr>
      <vt:lpstr>لماذا كامتيجا ستوديو؟ أكاديمية خان  </vt:lpstr>
      <vt:lpstr>كامتيجا Camtasia Studio</vt:lpstr>
      <vt:lpstr>كامتيجا Camtasia Studio</vt:lpstr>
      <vt:lpstr>عرض تقديمي في PowerPoint</vt:lpstr>
      <vt:lpstr>أمثلة لفيديوهات باستخدام كامتيجا</vt:lpstr>
      <vt:lpstr>عرض تقديمي في PowerPoint</vt:lpstr>
      <vt:lpstr>عرض تقديمي في PowerPoint</vt:lpstr>
      <vt:lpstr>عرض تقديمي في PowerPoint</vt:lpstr>
      <vt:lpstr>تهيئة جهاز الحاسب الآلي للعمل و تركيب البرنامج</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الأساسيات</vt:lpstr>
      <vt:lpstr>الأساسيات</vt:lpstr>
      <vt:lpstr>عرض تقديمي في PowerPoint</vt:lpstr>
      <vt:lpstr>شاشة الترحيب في البرنامج</vt:lpstr>
      <vt:lpstr>شاشة الترحيب في البرنامج</vt:lpstr>
      <vt:lpstr>البحث عن التحديثات</vt:lpstr>
      <vt:lpstr>الأساسيات – واجهة البرنامج</vt:lpstr>
      <vt:lpstr>مكتبة الوسائط</vt:lpstr>
      <vt:lpstr>محرر البرنامج - المسارات</vt:lpstr>
      <vt:lpstr>المسجل</vt:lpstr>
      <vt:lpstr>المسجل</vt:lpstr>
      <vt:lpstr>المسجل</vt:lpstr>
      <vt:lpstr>ون نوت   OneNote</vt:lpstr>
      <vt:lpstr>المسجل</vt:lpstr>
      <vt:lpstr>المسجل</vt:lpstr>
      <vt:lpstr>المسجل – تحديد منطقة التسجيل</vt:lpstr>
      <vt:lpstr>المسجل</vt:lpstr>
      <vt:lpstr>المسجل</vt:lpstr>
      <vt:lpstr>المسجل</vt:lpstr>
      <vt:lpstr>المسجل – تطبيق لتحديد منطقة التسجيل</vt:lpstr>
      <vt:lpstr>خيارات المسجل</vt:lpstr>
      <vt:lpstr>خيارات المسجل</vt:lpstr>
      <vt:lpstr>خيارات المسجل</vt:lpstr>
      <vt:lpstr>حفظ ملف التسجيل - التسمية</vt:lpstr>
      <vt:lpstr>حفظ ملف التسجيل – موقع سكرين كاست</vt:lpstr>
      <vt:lpstr>حفظ ملف التسجيل – موقع سكرين كاست</vt:lpstr>
      <vt:lpstr>تلميحات لنتائج أفضل لتسجيل الصوت</vt:lpstr>
      <vt:lpstr>عرض تقديمي في PowerPoint</vt:lpstr>
      <vt:lpstr>محرر كامتيجا و التعامل مع المسارات</vt:lpstr>
      <vt:lpstr>عرض تقديمي في PowerPoint</vt:lpstr>
      <vt:lpstr>أجزاء برنامج كامتيجا</vt:lpstr>
      <vt:lpstr>حفظ المشروع</vt:lpstr>
      <vt:lpstr>فتح مشروع محفوظ مسبقاً</vt:lpstr>
      <vt:lpstr>فتح مشروع محفوظ مسبقاً</vt:lpstr>
      <vt:lpstr>عرض تقديمي في PowerPoint</vt:lpstr>
      <vt:lpstr>محرر كامتيجا</vt:lpstr>
      <vt:lpstr>تحجيم مساحة العمل</vt:lpstr>
      <vt:lpstr>محرر كامتيجا التراجع عن التغييرات Undo</vt:lpstr>
      <vt:lpstr>محرر كامتيجا تكرار التغييرات Redo</vt:lpstr>
      <vt:lpstr>محرر كامتيجا Trim</vt:lpstr>
      <vt:lpstr>محرر كامتيجا تمديد مقطع Extend Frame</vt:lpstr>
      <vt:lpstr>محرر كامتيجا تمديد مقطع Extend Frame</vt:lpstr>
      <vt:lpstr>محرر كامتيجا  Split</vt:lpstr>
      <vt:lpstr>محرر كامتيجا Ripple Split</vt:lpstr>
      <vt:lpstr>محرر كامتيجا Stitch</vt:lpstr>
      <vt:lpstr>محرر كامتيجا Group</vt:lpstr>
      <vt:lpstr>محرر كامتيجا Ungroup</vt:lpstr>
      <vt:lpstr>محرر كامتيجا Open group</vt:lpstr>
      <vt:lpstr>محرر كامتيجا Ripple Move</vt:lpstr>
      <vt:lpstr>محرر كامتيجا تحجيم مقطع Crop Media</vt:lpstr>
      <vt:lpstr>محرر كامتيجا مسح مسار</vt:lpstr>
      <vt:lpstr>عرض تقديمي في PowerPoint</vt:lpstr>
      <vt:lpstr>مكتبة الوسائط المجانية من الشركة المنتجة</vt:lpstr>
      <vt:lpstr>مكتبة الوسائط المجانية من الشركة المنتجة</vt:lpstr>
      <vt:lpstr>مكتبة الوسائط المجانية من الشركة المنتجة</vt:lpstr>
      <vt:lpstr>مكتبة الوسائط المجانية من الشركة المنتجة</vt:lpstr>
      <vt:lpstr>مكتبة الوسائط المجانية من الشركة المنتجة</vt:lpstr>
      <vt:lpstr>مكتبة الوسائط المجانية من الشركة المنتجة</vt:lpstr>
      <vt:lpstr>مكتبة الوسائط المجانية من الشركة المنتجة</vt:lpstr>
      <vt:lpstr>مكتبة الوسائط المجانية من الشركة المنتجة</vt:lpstr>
      <vt:lpstr>عرض تقديمي في PowerPoint</vt:lpstr>
      <vt:lpstr>تطبيق عملي</vt:lpstr>
      <vt:lpstr>تطبيق عملي</vt:lpstr>
      <vt:lpstr>تطبيق عملي</vt:lpstr>
      <vt:lpstr>تطبيق عملي</vt:lpstr>
      <vt:lpstr>عرض تقديمي في PowerPoint</vt:lpstr>
      <vt:lpstr>تطبيق عملي</vt:lpstr>
      <vt:lpstr>تطبيق عملي</vt:lpstr>
      <vt:lpstr>تطبيق عملي</vt:lpstr>
      <vt:lpstr>تطبيق عملي</vt:lpstr>
      <vt:lpstr>تطبيق عملي</vt:lpstr>
      <vt:lpstr>تطبيق عملي</vt:lpstr>
      <vt:lpstr>تطبيق عملي</vt:lpstr>
      <vt:lpstr>تطبيق عملي</vt:lpstr>
      <vt:lpstr>تطبيق عملي</vt:lpstr>
      <vt:lpstr>تطبيق عملي التكبير و التصغير</vt:lpstr>
      <vt:lpstr>تطبيق عملي التكبير و التصغير</vt:lpstr>
      <vt:lpstr>تطبيق عملي التكبير و التصغير</vt:lpstr>
      <vt:lpstr>تطبيق عملي</vt:lpstr>
      <vt:lpstr>تطبيق عملي</vt:lpstr>
      <vt:lpstr>إضافة نقاط ساخنة / تفاعلية</vt:lpstr>
      <vt:lpstr>إضافة نقاط ساخنة / تفاعلية</vt:lpstr>
      <vt:lpstr>إضافة نقاط ساخنة / تفاعلية</vt:lpstr>
      <vt:lpstr>إضافة نقاط ساخنة / تفاعلية</vt:lpstr>
      <vt:lpstr>تطبيق عملي</vt:lpstr>
      <vt:lpstr>تطبيق عملي</vt:lpstr>
      <vt:lpstr>تطبيق عملي</vt:lpstr>
      <vt:lpstr>تطبيق عملي</vt:lpstr>
      <vt:lpstr>تطبيق عملي</vt:lpstr>
      <vt:lpstr>تطبيق عملي</vt:lpstr>
      <vt:lpstr>تطبيق عملي</vt:lpstr>
      <vt:lpstr>تطبيق عملي</vt:lpstr>
      <vt:lpstr>تطبيق عملي - Voice Narration</vt:lpstr>
      <vt:lpstr>تطبيق عملي - Voice Narration</vt:lpstr>
      <vt:lpstr>عرض تقديمي في PowerPoint</vt:lpstr>
      <vt:lpstr>تطبيق عملي  اختبارات </vt:lpstr>
      <vt:lpstr>عرض تقديمي في PowerPoint</vt:lpstr>
      <vt:lpstr>تطبيق عملي</vt:lpstr>
      <vt:lpstr>تطبيق عملي</vt:lpstr>
      <vt:lpstr>تطبيق عملي</vt:lpstr>
      <vt:lpstr>تطبيق عملي</vt:lpstr>
      <vt:lpstr>تطبيق عملي</vt:lpstr>
      <vt:lpstr>تطبيق عملي</vt:lpstr>
      <vt:lpstr>تطبيق عملي</vt:lpstr>
      <vt:lpstr>تطبيق عملي</vt:lpstr>
      <vt:lpstr>تطبيق عملي</vt:lpstr>
      <vt:lpstr>تطبيق عملي</vt:lpstr>
      <vt:lpstr>تطبيق عملي</vt:lpstr>
      <vt:lpstr>تطبيق عملي</vt:lpstr>
      <vt:lpstr>تطبيق عملي</vt:lpstr>
      <vt:lpstr>تطبيق عملي</vt:lpstr>
      <vt:lpstr>تطبيق عملي</vt:lpstr>
      <vt:lpstr>تطبيق عملي</vt:lpstr>
      <vt:lpstr>تطبيق عملي</vt:lpstr>
      <vt:lpstr>تطبيق عملي</vt:lpstr>
      <vt:lpstr>تطبيق عملي</vt:lpstr>
      <vt:lpstr>أفكار احترافية</vt:lpstr>
      <vt:lpstr>ما هو برنامج Jing</vt:lpstr>
      <vt:lpstr>ما هو برنامج Jing</vt:lpstr>
      <vt:lpstr>ما هو برنامج Jing</vt:lpstr>
      <vt:lpstr>ما هو برنامج Jing</vt:lpstr>
      <vt:lpstr>ما هو برنامج Jing</vt:lpstr>
      <vt:lpstr>ما هو برنامج Jing</vt:lpstr>
      <vt:lpstr>إعداد برنامج Jing</vt:lpstr>
      <vt:lpstr> إعداد برنامج Jing</vt:lpstr>
      <vt:lpstr> إعداد برنامج Jing</vt:lpstr>
      <vt:lpstr> إعداد برنامج Jing</vt:lpstr>
      <vt:lpstr> إعداد برنامج Jing</vt:lpstr>
      <vt:lpstr> تشغيل برنامج Jing لأول مرة</vt:lpstr>
      <vt:lpstr> تشغيل برنامج Jing لأول مرة</vt:lpstr>
      <vt:lpstr> تشغيل برنامج Jing لأول مرة</vt:lpstr>
      <vt:lpstr>عرض تقديمي في PowerPoint</vt:lpstr>
      <vt:lpstr>مصادر مجانية لمشروعات ناجحة</vt:lpstr>
      <vt:lpstr>مصادر مجانية لمشروعات ناجحة</vt:lpstr>
      <vt:lpstr>مصادر مجانية لمشروعات ناجحة</vt:lpstr>
    </vt:vector>
  </TitlesOfParts>
  <Company>eclipsed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2 3 TECHNO</dc:title>
  <dc:creator>eclipse</dc:creator>
  <cp:lastModifiedBy>Al khalass, Ali Habeeb</cp:lastModifiedBy>
  <cp:revision>1183</cp:revision>
  <dcterms:created xsi:type="dcterms:W3CDTF">2002-12-17T19:18:19Z</dcterms:created>
  <dcterms:modified xsi:type="dcterms:W3CDTF">2018-04-06T23:13:10Z</dcterms:modified>
</cp:coreProperties>
</file>